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9" r:id="rId5"/>
    <p:sldId id="260" r:id="rId6"/>
    <p:sldId id="319" r:id="rId7"/>
    <p:sldId id="276" r:id="rId8"/>
    <p:sldId id="322" r:id="rId9"/>
    <p:sldId id="323" r:id="rId10"/>
    <p:sldId id="282" r:id="rId11"/>
    <p:sldId id="288" r:id="rId12"/>
    <p:sldId id="297" r:id="rId13"/>
    <p:sldId id="321" r:id="rId14"/>
    <p:sldId id="29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0B9900-1022-4456-8521-C6D3B7095CA2}" name="DUCKWORTH, Helen (NHS ARDEN AND GREATER EAST MIDLANDS COMMISSIONING SUPPORT UNIT)" initials="DU" userId="S::helen.duckworth@nhs.net::6aa0b72b-3daf-49c5-9f79-53b0e60a48f0" providerId="AD"/>
  <p188:author id="{9C1F1D03-9635-136C-58FB-CBB3395C16CE}" name="ELLIOTT, Christine (NHS MIDLANDS AND LANCASHIRE COMMISSIONING SUPPORT UNIT)" initials="EC(MALCSU" userId="ELLIOTT, Christine (NHS MIDLANDS AND LANCASHIRE COMMISSIONING SUPPORT UNIT)" providerId="None"/>
  <p188:author id="{8C99B00B-2175-E9C2-9E29-F18EDBB1FB2D}" name="Chloe Newcombe-Rose (ML)" initials="C(" userId="S::chloe.newcombe-rose_mlcsu.nhs.uk#ext#@nhs.onmicrosoft.com::c70c4005-22bc-4ec6-a359-55934f211364" providerId="AD"/>
  <p188:author id="{E6C1422F-0171-ECC0-E1E0-0B670E50E0F1}" name="ANDERSON, Hannah (NHS ARDEN AND GREATER EAST MIDLANDS COMMISSIONING SUPPORT UNIT)" initials="HA" userId="S::hannah.anderson18@nhs.net::d63cc98d-3d36-4ce0-a5c8-37030a337fda" providerId="AD"/>
  <p188:author id="{264DDD5D-E639-1C0A-B154-248957F9E584}" name="Laura Clucas (MLCSU)" initials="LC(" userId="S::laura.clucas@mlcsu.nhs.uk::898b19ef-0b74-4490-9413-4a604a25e1dc" providerId="AD"/>
  <p188:author id="{B741DD70-1766-5DAC-08B2-8AF05C52AB66}" name="Laura Clucas (MLCSU)" initials="LC" userId="S::Laura.Clucas@mlcsu.nhs.uk::898b19ef-0b74-4490-9413-4a604a25e1dc" providerId="AD"/>
  <p188:author id="{3E014387-ED24-526F-E80F-6E2F9FCA59EB}" name="ELLIOTT, Christine (NHS MIDLANDS AND LANCASHIRE COMMISSIONING SUPPORT UNIT)" initials="EU" userId="S::christine.elliott13@nhs.net::25bca38f-9cdd-4515-bb3e-9f7bc501524d" providerId="AD"/>
  <p188:author id="{88F6DFA4-AC1A-9850-3A46-3ACACDF6B152}" name="POWERS, Sophie (NHS ARDEN AND GREATER EAST MIDLANDS COMMISSIONING SUPPORT UNIT)" initials="PS(AAGEMCSU" userId="S::sophie.powers2@nhs.net::0dea0171-62b8-4ab7-95be-6fa7b2ac1e05" providerId="AD"/>
  <p188:author id="{2FABB6AF-F0E4-84D7-2B26-9ACFF0BE2E42}" name="BIRCH, Steven (NHS ARDEN AND GREATER EAST MIDLANDS COMMISSIONING SUPPORT UNIT)" initials="BS(AAGEMCSU" userId="S::s.birch5@nhs.net::31295614-c8ac-4d06-873a-8f418d41cddb" providerId="AD"/>
  <p188:author id="{6FE69DFD-7136-47AB-DC7C-7F8DF302A2B5}" name="NEWCOMBE-ROSE, Chloe (NHS MIDLANDS AND LANCASHIRE COMMISSIONING SUPPORT UNIT)" initials="CN" userId="S::chloe.newcombe-rose@nhs.net::0915f1cb-604b-4b10-ae4e-599f52c454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ADA4"/>
    <a:srgbClr val="481E80"/>
    <a:srgbClr val="27B2D3"/>
    <a:srgbClr val="206FC0"/>
    <a:srgbClr val="3A7EC7"/>
    <a:srgbClr val="D0EEEC"/>
    <a:srgbClr val="E8F7F6"/>
    <a:srgbClr val="003087"/>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1AB09E-6804-2ACD-975B-17A850EC7B78}" v="54" dt="2025-02-26T17:01:07.488"/>
  </p1510:revLst>
</p1510:revInfo>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860" y="6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5CF951-0C75-45C9-9C66-7DBB3A2D4C5D}" type="datetimeFigureOut">
              <a:rPr lang="en-GB" smtClean="0"/>
              <a:t>26/02/2025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C5969-7B7D-4E0B-8708-1E7A515C0BF2}" type="slidenum">
              <a:rPr lang="en-GB" smtClean="0"/>
              <a:t>‹#›</a:t>
            </a:fld>
            <a:endParaRPr lang="en-GB"/>
          </a:p>
        </p:txBody>
      </p:sp>
    </p:spTree>
    <p:extLst>
      <p:ext uri="{BB962C8B-B14F-4D97-AF65-F5344CB8AC3E}">
        <p14:creationId xmlns:p14="http://schemas.microsoft.com/office/powerpoint/2010/main" val="486117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C2C5969-7B7D-4E0B-8708-1E7A515C0BF2}" type="slidenum">
              <a:rPr lang="en-GB" smtClean="0"/>
              <a:t>1</a:t>
            </a:fld>
            <a:endParaRPr lang="en-GB"/>
          </a:p>
        </p:txBody>
      </p:sp>
    </p:spTree>
    <p:extLst>
      <p:ext uri="{BB962C8B-B14F-4D97-AF65-F5344CB8AC3E}">
        <p14:creationId xmlns:p14="http://schemas.microsoft.com/office/powerpoint/2010/main" val="4278801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C2C5969-7B7D-4E0B-8708-1E7A515C0BF2}" type="slidenum">
              <a:rPr lang="en-GB" smtClean="0"/>
              <a:t>3</a:t>
            </a:fld>
            <a:endParaRPr lang="en-GB"/>
          </a:p>
        </p:txBody>
      </p:sp>
    </p:spTree>
    <p:extLst>
      <p:ext uri="{BB962C8B-B14F-4D97-AF65-F5344CB8AC3E}">
        <p14:creationId xmlns:p14="http://schemas.microsoft.com/office/powerpoint/2010/main" val="82521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C2C5969-7B7D-4E0B-8708-1E7A515C0BF2}" type="slidenum">
              <a:rPr lang="en-GB" smtClean="0"/>
              <a:t>7</a:t>
            </a:fld>
            <a:endParaRPr lang="en-GB"/>
          </a:p>
        </p:txBody>
      </p:sp>
    </p:spTree>
    <p:extLst>
      <p:ext uri="{BB962C8B-B14F-4D97-AF65-F5344CB8AC3E}">
        <p14:creationId xmlns:p14="http://schemas.microsoft.com/office/powerpoint/2010/main" val="173314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85E07-FAE4-86F9-046C-A4CEA19D86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087746-8351-7B76-F1EA-ACEBBBE766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95A396-7199-9FD0-5936-1C07790B303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B05598A-8BBD-9332-3FC0-76EA6471D656}"/>
              </a:ext>
            </a:extLst>
          </p:cNvPr>
          <p:cNvSpPr>
            <a:spLocks noGrp="1"/>
          </p:cNvSpPr>
          <p:nvPr>
            <p:ph type="sldNum" sz="quarter" idx="5"/>
          </p:nvPr>
        </p:nvSpPr>
        <p:spPr/>
        <p:txBody>
          <a:bodyPr/>
          <a:lstStyle/>
          <a:p>
            <a:fld id="{6C2C5969-7B7D-4E0B-8708-1E7A515C0BF2}" type="slidenum">
              <a:rPr lang="en-GB" smtClean="0"/>
              <a:t>10</a:t>
            </a:fld>
            <a:endParaRPr lang="en-GB"/>
          </a:p>
        </p:txBody>
      </p:sp>
    </p:spTree>
    <p:extLst>
      <p:ext uri="{BB962C8B-B14F-4D97-AF65-F5344CB8AC3E}">
        <p14:creationId xmlns:p14="http://schemas.microsoft.com/office/powerpoint/2010/main" val="3389016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C2C5969-7B7D-4E0B-8708-1E7A515C0BF2}" type="slidenum">
              <a:rPr lang="en-GB" smtClean="0"/>
              <a:t>11</a:t>
            </a:fld>
            <a:endParaRPr lang="en-GB"/>
          </a:p>
        </p:txBody>
      </p:sp>
    </p:spTree>
    <p:extLst>
      <p:ext uri="{BB962C8B-B14F-4D97-AF65-F5344CB8AC3E}">
        <p14:creationId xmlns:p14="http://schemas.microsoft.com/office/powerpoint/2010/main" val="15704336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C36193-9462-A496-798D-D321CDF1622C}"/>
              </a:ext>
            </a:extLst>
          </p:cNvPr>
          <p:cNvSpPr/>
          <p:nvPr userDrawn="1"/>
        </p:nvSpPr>
        <p:spPr>
          <a:xfrm>
            <a:off x="-1200" y="6492874"/>
            <a:ext cx="12193200" cy="367200"/>
          </a:xfrm>
          <a:prstGeom prst="rect">
            <a:avLst/>
          </a:prstGeom>
          <a:gradFill>
            <a:gsLst>
              <a:gs pos="28000">
                <a:srgbClr val="005EB8"/>
              </a:gs>
              <a:gs pos="46000">
                <a:schemeClr val="accent2"/>
              </a:gs>
              <a:gs pos="61000">
                <a:schemeClr val="accent3"/>
              </a:gs>
              <a:gs pos="100000">
                <a:schemeClr val="accent4"/>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a:extLst>
              <a:ext uri="{FF2B5EF4-FFF2-40B4-BE49-F238E27FC236}">
                <a16:creationId xmlns:a16="http://schemas.microsoft.com/office/drawing/2014/main" id="{51B23057-4850-675C-B754-5E064627E3DA}"/>
              </a:ext>
            </a:extLst>
          </p:cNvPr>
          <p:cNvGrpSpPr/>
          <p:nvPr userDrawn="1"/>
        </p:nvGrpSpPr>
        <p:grpSpPr>
          <a:xfrm>
            <a:off x="-1200" y="3782146"/>
            <a:ext cx="12183707" cy="3468467"/>
            <a:chOff x="-166116" y="2995649"/>
            <a:chExt cx="12764302" cy="3633752"/>
          </a:xfrm>
        </p:grpSpPr>
        <p:pic>
          <p:nvPicPr>
            <p:cNvPr id="18" name="Picture 17" descr="A black and green background&#10;&#10;Description automatically generated">
              <a:extLst>
                <a:ext uri="{FF2B5EF4-FFF2-40B4-BE49-F238E27FC236}">
                  <a16:creationId xmlns:a16="http://schemas.microsoft.com/office/drawing/2014/main" id="{C3E4C4A8-7542-0CCA-7B82-3BA5DC5CFE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38183" y="2995649"/>
              <a:ext cx="6460003" cy="3633752"/>
            </a:xfrm>
            <a:prstGeom prst="rect">
              <a:avLst/>
            </a:prstGeom>
          </p:spPr>
        </p:pic>
        <p:pic>
          <p:nvPicPr>
            <p:cNvPr id="22" name="Picture 21" descr="A black circle with a black background&#10;&#10;Description automatically generated">
              <a:extLst>
                <a:ext uri="{FF2B5EF4-FFF2-40B4-BE49-F238E27FC236}">
                  <a16:creationId xmlns:a16="http://schemas.microsoft.com/office/drawing/2014/main" id="{23835CA9-0430-CBBC-CC0F-B7562408486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203282" y="3466165"/>
              <a:ext cx="3200401" cy="3126070"/>
            </a:xfrm>
            <a:prstGeom prst="rect">
              <a:avLst/>
            </a:prstGeom>
          </p:spPr>
        </p:pic>
        <p:pic>
          <p:nvPicPr>
            <p:cNvPr id="24" name="Picture 23" descr="A black circle with a black background&#10;&#10;Description automatically generated">
              <a:extLst>
                <a:ext uri="{FF2B5EF4-FFF2-40B4-BE49-F238E27FC236}">
                  <a16:creationId xmlns:a16="http://schemas.microsoft.com/office/drawing/2014/main" id="{A61BC00F-E244-6994-72FC-20098FA4234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910864" y="3428997"/>
              <a:ext cx="3240941" cy="3200403"/>
            </a:xfrm>
            <a:prstGeom prst="rect">
              <a:avLst/>
            </a:prstGeom>
          </p:spPr>
        </p:pic>
      </p:grpSp>
      <p:sp>
        <p:nvSpPr>
          <p:cNvPr id="2" name="Title 1">
            <a:extLst>
              <a:ext uri="{FF2B5EF4-FFF2-40B4-BE49-F238E27FC236}">
                <a16:creationId xmlns:a16="http://schemas.microsoft.com/office/drawing/2014/main" id="{38067BF4-4F28-49EC-BE12-96E16DA431AB}"/>
              </a:ext>
            </a:extLst>
          </p:cNvPr>
          <p:cNvSpPr>
            <a:spLocks noGrp="1"/>
          </p:cNvSpPr>
          <p:nvPr>
            <p:ph type="ctrTitle"/>
          </p:nvPr>
        </p:nvSpPr>
        <p:spPr>
          <a:xfrm>
            <a:off x="718035" y="1778364"/>
            <a:ext cx="6506450" cy="2008682"/>
          </a:xfrm>
        </p:spPr>
        <p:txBody>
          <a:bodyPr lIns="0" anchor="b">
            <a:noAutofit/>
          </a:bodyPr>
          <a:lstStyle>
            <a:lvl1pPr algn="l">
              <a:defRPr sz="4400"/>
            </a:lvl1pPr>
          </a:lstStyle>
          <a:p>
            <a:r>
              <a:rPr lang="en-US"/>
              <a:t>Click to edit Master title style</a:t>
            </a:r>
            <a:endParaRPr lang="en-GB"/>
          </a:p>
        </p:txBody>
      </p:sp>
      <p:sp>
        <p:nvSpPr>
          <p:cNvPr id="3" name="Subtitle 2">
            <a:extLst>
              <a:ext uri="{FF2B5EF4-FFF2-40B4-BE49-F238E27FC236}">
                <a16:creationId xmlns:a16="http://schemas.microsoft.com/office/drawing/2014/main" id="{93038CEC-C9C3-4CC1-A1F7-3BA1EA5A08B8}"/>
              </a:ext>
            </a:extLst>
          </p:cNvPr>
          <p:cNvSpPr>
            <a:spLocks noGrp="1"/>
          </p:cNvSpPr>
          <p:nvPr>
            <p:ph type="subTitle" idx="1" hasCustomPrompt="1"/>
          </p:nvPr>
        </p:nvSpPr>
        <p:spPr>
          <a:xfrm>
            <a:off x="718035" y="4086849"/>
            <a:ext cx="6516483" cy="1004341"/>
          </a:xfrm>
        </p:spPr>
        <p:txBody>
          <a:bodyPr lIns="0" tIns="0" rIns="0" bIns="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styles</a:t>
            </a:r>
            <a:endParaRPr lang="en-GB"/>
          </a:p>
        </p:txBody>
      </p:sp>
      <p:sp>
        <p:nvSpPr>
          <p:cNvPr id="4" name="Date Placeholder 3">
            <a:extLst>
              <a:ext uri="{FF2B5EF4-FFF2-40B4-BE49-F238E27FC236}">
                <a16:creationId xmlns:a16="http://schemas.microsoft.com/office/drawing/2014/main" id="{9DBD125C-29C0-430A-8916-E7D6AE4DCAC9}"/>
              </a:ext>
            </a:extLst>
          </p:cNvPr>
          <p:cNvSpPr>
            <a:spLocks noGrp="1"/>
          </p:cNvSpPr>
          <p:nvPr>
            <p:ph type="dt" sz="half" idx="10"/>
          </p:nvPr>
        </p:nvSpPr>
        <p:spPr>
          <a:xfrm>
            <a:off x="718035" y="5816183"/>
            <a:ext cx="3105411" cy="365125"/>
          </a:xfrm>
          <a:prstGeom prst="rect">
            <a:avLst/>
          </a:prstGeom>
        </p:spPr>
        <p:txBody>
          <a:bodyPr lIns="0" tIns="0" rIns="0" bIns="0"/>
          <a:lstStyle>
            <a:lvl1pPr>
              <a:defRPr sz="1600" b="1">
                <a:solidFill>
                  <a:schemeClr val="tx1">
                    <a:lumMod val="85000"/>
                    <a:lumOff val="15000"/>
                  </a:schemeClr>
                </a:solidFill>
              </a:defRPr>
            </a:lvl1pPr>
          </a:lstStyle>
          <a:p>
            <a:fld id="{7F5B35AF-23A9-E240-81D1-CF4B304FE582}" type="datetime6">
              <a:rPr lang="en-GB" smtClean="0"/>
              <a:t>February 25</a:t>
            </a:fld>
            <a:endParaRPr lang="en-GB"/>
          </a:p>
        </p:txBody>
      </p:sp>
      <p:grpSp>
        <p:nvGrpSpPr>
          <p:cNvPr id="11" name="Group 10" hidden="1">
            <a:extLst>
              <a:ext uri="{FF2B5EF4-FFF2-40B4-BE49-F238E27FC236}">
                <a16:creationId xmlns:a16="http://schemas.microsoft.com/office/drawing/2014/main" id="{99F68B6F-968A-E00E-E25A-CD7865873363}"/>
              </a:ext>
              <a:ext uri="{C183D7F6-B498-43B3-948B-1728B52AA6E4}">
                <adec:decorative xmlns:adec="http://schemas.microsoft.com/office/drawing/2017/decorative" val="1"/>
              </a:ext>
            </a:extLst>
          </p:cNvPr>
          <p:cNvGrpSpPr/>
          <p:nvPr userDrawn="1"/>
        </p:nvGrpSpPr>
        <p:grpSpPr>
          <a:xfrm>
            <a:off x="475988" y="415229"/>
            <a:ext cx="11240023" cy="1186162"/>
            <a:chOff x="475988" y="415229"/>
            <a:chExt cx="11240023" cy="1186162"/>
          </a:xfrm>
        </p:grpSpPr>
        <p:pic>
          <p:nvPicPr>
            <p:cNvPr id="7" name="Picture 6" descr="NHS Cheshire and Merseyside Integrated Care Boards">
              <a:extLst>
                <a:ext uri="{FF2B5EF4-FFF2-40B4-BE49-F238E27FC236}">
                  <a16:creationId xmlns:a16="http://schemas.microsoft.com/office/drawing/2014/main" id="{D2EAC00A-81F0-06D7-C814-FCF445F64AB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264201" y="415229"/>
              <a:ext cx="3451810" cy="813964"/>
            </a:xfrm>
            <a:prstGeom prst="rect">
              <a:avLst/>
            </a:prstGeom>
          </p:spPr>
        </p:pic>
        <p:pic>
          <p:nvPicPr>
            <p:cNvPr id="9" name="Picture 8" descr="North West Secure Data Environment Logo">
              <a:extLst>
                <a:ext uri="{FF2B5EF4-FFF2-40B4-BE49-F238E27FC236}">
                  <a16:creationId xmlns:a16="http://schemas.microsoft.com/office/drawing/2014/main" id="{4A74E290-4F94-CD56-DFBA-2644D4D6194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75988" y="415229"/>
              <a:ext cx="1956734" cy="1186162"/>
            </a:xfrm>
            <a:prstGeom prst="rect">
              <a:avLst/>
            </a:prstGeom>
          </p:spPr>
        </p:pic>
      </p:grpSp>
      <p:grpSp>
        <p:nvGrpSpPr>
          <p:cNvPr id="14" name="Group 13" hidden="1">
            <a:extLst>
              <a:ext uri="{FF2B5EF4-FFF2-40B4-BE49-F238E27FC236}">
                <a16:creationId xmlns:a16="http://schemas.microsoft.com/office/drawing/2014/main" id="{0F3B0FEF-FAFE-CD77-4F1D-49245CD2343D}"/>
              </a:ext>
            </a:extLst>
          </p:cNvPr>
          <p:cNvGrpSpPr/>
          <p:nvPr userDrawn="1"/>
        </p:nvGrpSpPr>
        <p:grpSpPr>
          <a:xfrm>
            <a:off x="384548" y="-1596451"/>
            <a:ext cx="11240023" cy="1186162"/>
            <a:chOff x="475988" y="415229"/>
            <a:chExt cx="11240023" cy="1186162"/>
          </a:xfrm>
        </p:grpSpPr>
        <p:pic>
          <p:nvPicPr>
            <p:cNvPr id="15" name="Picture 14" descr="NHS Cheshire and Merseyside Integrated Care Boards">
              <a:extLst>
                <a:ext uri="{FF2B5EF4-FFF2-40B4-BE49-F238E27FC236}">
                  <a16:creationId xmlns:a16="http://schemas.microsoft.com/office/drawing/2014/main" id="{EFF3EFCC-FA68-7A9A-6567-C55893D7EBF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264201" y="415229"/>
              <a:ext cx="3451810" cy="813964"/>
            </a:xfrm>
            <a:prstGeom prst="rect">
              <a:avLst/>
            </a:prstGeom>
          </p:spPr>
        </p:pic>
        <p:pic>
          <p:nvPicPr>
            <p:cNvPr id="16" name="Picture 15" descr="North West Secure Data Environment Logo">
              <a:extLst>
                <a:ext uri="{FF2B5EF4-FFF2-40B4-BE49-F238E27FC236}">
                  <a16:creationId xmlns:a16="http://schemas.microsoft.com/office/drawing/2014/main" id="{DE9DA815-38C1-E49B-1985-CCFB49D335C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75988" y="415229"/>
              <a:ext cx="1956734" cy="1186162"/>
            </a:xfrm>
            <a:prstGeom prst="rect">
              <a:avLst/>
            </a:prstGeom>
          </p:spPr>
        </p:pic>
      </p:grpSp>
      <p:sp>
        <p:nvSpPr>
          <p:cNvPr id="26" name="Picture Placeholder 6">
            <a:extLst>
              <a:ext uri="{FF2B5EF4-FFF2-40B4-BE49-F238E27FC236}">
                <a16:creationId xmlns:a16="http://schemas.microsoft.com/office/drawing/2014/main" id="{E63B5CFC-00F9-D375-F41B-2ADCBE09655A}"/>
              </a:ext>
            </a:extLst>
          </p:cNvPr>
          <p:cNvSpPr>
            <a:spLocks noGrp="1"/>
          </p:cNvSpPr>
          <p:nvPr>
            <p:ph type="pic" sz="quarter" idx="13"/>
          </p:nvPr>
        </p:nvSpPr>
        <p:spPr>
          <a:xfrm>
            <a:off x="7382436" y="1778363"/>
            <a:ext cx="4326432" cy="4326432"/>
          </a:xfrm>
          <a:prstGeom prst="roundRect">
            <a:avLst>
              <a:gd name="adj" fmla="val 50000"/>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3794764771"/>
      </p:ext>
    </p:extLst>
  </p:cSld>
  <p:clrMapOvr>
    <a:masterClrMapping/>
  </p:clrMapOvr>
  <p:extLst>
    <p:ext uri="{DCECCB84-F9BA-43D5-87BE-67443E8EF086}">
      <p15:sldGuideLst xmlns:p15="http://schemas.microsoft.com/office/powerpoint/2012/main">
        <p15:guide id="1" orient="horz" pos="2273"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28C2B22-A35E-B1AA-1CB7-00CA14D2A36D}"/>
              </a:ext>
            </a:extLst>
          </p:cNvPr>
          <p:cNvSpPr>
            <a:spLocks noGrp="1"/>
          </p:cNvSpPr>
          <p:nvPr>
            <p:ph type="pic" sz="quarter" idx="13"/>
          </p:nvPr>
        </p:nvSpPr>
        <p:spPr>
          <a:xfrm>
            <a:off x="0" y="0"/>
            <a:ext cx="12192000" cy="6857999"/>
          </a:xfrm>
          <a:solidFill>
            <a:schemeClr val="bg1">
              <a:lumMod val="95000"/>
            </a:schemeClr>
          </a:solidFill>
        </p:spPr>
        <p:txBody>
          <a:bodyPr/>
          <a:lstStyle/>
          <a:p>
            <a:endParaRPr lang="en-GB"/>
          </a:p>
        </p:txBody>
      </p:sp>
      <p:sp>
        <p:nvSpPr>
          <p:cNvPr id="3" name="Rectangle 2">
            <a:extLst>
              <a:ext uri="{FF2B5EF4-FFF2-40B4-BE49-F238E27FC236}">
                <a16:creationId xmlns:a16="http://schemas.microsoft.com/office/drawing/2014/main" id="{AA32421B-FBFC-17DD-951A-CC1269852902}"/>
              </a:ext>
            </a:extLst>
          </p:cNvPr>
          <p:cNvSpPr/>
          <p:nvPr userDrawn="1"/>
        </p:nvSpPr>
        <p:spPr>
          <a:xfrm>
            <a:off x="-1200" y="6492875"/>
            <a:ext cx="12193200" cy="365125"/>
          </a:xfrm>
          <a:prstGeom prst="rect">
            <a:avLst/>
          </a:prstGeom>
          <a:gradFill>
            <a:gsLst>
              <a:gs pos="28000">
                <a:srgbClr val="005EB8"/>
              </a:gs>
              <a:gs pos="46000">
                <a:schemeClr val="accent2"/>
              </a:gs>
              <a:gs pos="61000">
                <a:schemeClr val="accent3"/>
              </a:gs>
              <a:gs pos="100000">
                <a:schemeClr val="accent4"/>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FE24C54-BD7D-4481-B3B3-FA23973148E4}"/>
              </a:ext>
            </a:extLst>
          </p:cNvPr>
          <p:cNvSpPr>
            <a:spLocks noGrp="1"/>
          </p:cNvSpPr>
          <p:nvPr>
            <p:ph type="title" hasCustomPrompt="1"/>
          </p:nvPr>
        </p:nvSpPr>
        <p:spPr>
          <a:xfrm>
            <a:off x="837396" y="4036423"/>
            <a:ext cx="5258604" cy="1802674"/>
          </a:xfrm>
          <a:gradFill>
            <a:gsLst>
              <a:gs pos="42000">
                <a:srgbClr val="005EB8"/>
              </a:gs>
              <a:gs pos="100000">
                <a:schemeClr val="accent2"/>
              </a:gs>
            </a:gsLst>
            <a:lin ang="4200000" scaled="0"/>
          </a:gradFill>
        </p:spPr>
        <p:txBody>
          <a:bodyPr anchor="ctr" anchorCtr="1">
            <a:normAutofit/>
          </a:bodyPr>
          <a:lstStyle>
            <a:lvl1pPr algn="l">
              <a:defRPr sz="3600">
                <a:solidFill>
                  <a:schemeClr val="bg1"/>
                </a:solidFill>
              </a:defRPr>
            </a:lvl1pPr>
          </a:lstStyle>
          <a:p>
            <a:r>
              <a:rPr lang="en-US"/>
              <a:t>Click to edit divider </a:t>
            </a:r>
            <a:br>
              <a:rPr lang="en-US"/>
            </a:br>
            <a:r>
              <a:rPr lang="en-US"/>
              <a:t>title style</a:t>
            </a:r>
            <a:endParaRPr lang="en-GB"/>
          </a:p>
        </p:txBody>
      </p:sp>
      <p:sp>
        <p:nvSpPr>
          <p:cNvPr id="5" name="Footer Placeholder 4">
            <a:extLst>
              <a:ext uri="{FF2B5EF4-FFF2-40B4-BE49-F238E27FC236}">
                <a16:creationId xmlns:a16="http://schemas.microsoft.com/office/drawing/2014/main" id="{B967070F-1B46-49AE-BA44-1D585CB1BE39}"/>
              </a:ext>
            </a:extLst>
          </p:cNvPr>
          <p:cNvSpPr>
            <a:spLocks noGrp="1"/>
          </p:cNvSpPr>
          <p:nvPr>
            <p:ph type="ftr" sz="quarter" idx="11"/>
          </p:nvPr>
        </p:nvSpPr>
        <p:spPr>
          <a:xfrm>
            <a:off x="475988" y="6492875"/>
            <a:ext cx="7677412" cy="365125"/>
          </a:xfrm>
        </p:spPr>
        <p:txBody>
          <a:bodyPr/>
          <a:lstStyle>
            <a:lvl1pPr algn="l">
              <a:defRPr b="1">
                <a:solidFill>
                  <a:schemeClr val="bg1"/>
                </a:solidFill>
              </a:defRPr>
            </a:lvl1pPr>
          </a:lstStyle>
          <a:p>
            <a:r>
              <a:rPr lang="en-GB"/>
              <a:t>Cheshire and Merseyside Secure Data Environment</a:t>
            </a:r>
          </a:p>
        </p:txBody>
      </p:sp>
      <p:sp>
        <p:nvSpPr>
          <p:cNvPr id="6" name="Slide Number Placeholder 5">
            <a:extLst>
              <a:ext uri="{FF2B5EF4-FFF2-40B4-BE49-F238E27FC236}">
                <a16:creationId xmlns:a16="http://schemas.microsoft.com/office/drawing/2014/main" id="{52785E3E-D745-4FDB-9D07-D6697F86439E}"/>
              </a:ext>
            </a:extLst>
          </p:cNvPr>
          <p:cNvSpPr>
            <a:spLocks noGrp="1"/>
          </p:cNvSpPr>
          <p:nvPr>
            <p:ph type="sldNum" sz="quarter" idx="12"/>
          </p:nvPr>
        </p:nvSpPr>
        <p:spPr/>
        <p:txBody>
          <a:bodyPr/>
          <a:lstStyle>
            <a:lvl1pPr>
              <a:defRPr b="1">
                <a:solidFill>
                  <a:schemeClr val="bg1"/>
                </a:solidFill>
              </a:defRPr>
            </a:lvl1pPr>
          </a:lstStyle>
          <a:p>
            <a:fld id="{46465C0C-7294-4989-9E5F-0070336765E7}" type="slidenum">
              <a:rPr lang="en-GB" smtClean="0"/>
              <a:pPr/>
              <a:t>‹#›</a:t>
            </a:fld>
            <a:endParaRPr lang="en-GB"/>
          </a:p>
        </p:txBody>
      </p:sp>
      <p:grpSp>
        <p:nvGrpSpPr>
          <p:cNvPr id="4" name="Group 3">
            <a:extLst>
              <a:ext uri="{FF2B5EF4-FFF2-40B4-BE49-F238E27FC236}">
                <a16:creationId xmlns:a16="http://schemas.microsoft.com/office/drawing/2014/main" id="{EAC3407E-E041-F64A-8AA8-13F1F6999BB5}"/>
              </a:ext>
              <a:ext uri="{C183D7F6-B498-43B3-948B-1728B52AA6E4}">
                <adec:decorative xmlns:adec="http://schemas.microsoft.com/office/drawing/2017/decorative" val="1"/>
              </a:ext>
            </a:extLst>
          </p:cNvPr>
          <p:cNvGrpSpPr/>
          <p:nvPr userDrawn="1"/>
        </p:nvGrpSpPr>
        <p:grpSpPr>
          <a:xfrm>
            <a:off x="475988" y="336838"/>
            <a:ext cx="11236039" cy="661357"/>
            <a:chOff x="475988" y="415229"/>
            <a:chExt cx="20152158" cy="1186162"/>
          </a:xfrm>
        </p:grpSpPr>
        <p:pic>
          <p:nvPicPr>
            <p:cNvPr id="8" name="Picture 7">
              <a:extLst>
                <a:ext uri="{FF2B5EF4-FFF2-40B4-BE49-F238E27FC236}">
                  <a16:creationId xmlns:a16="http://schemas.microsoft.com/office/drawing/2014/main" id="{82DA6CAC-DEEE-A4F0-FED0-A29473D4C9C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7190622" y="415229"/>
              <a:ext cx="3437524" cy="813964"/>
            </a:xfrm>
            <a:prstGeom prst="rect">
              <a:avLst/>
            </a:prstGeom>
          </p:spPr>
        </p:pic>
        <p:pic>
          <p:nvPicPr>
            <p:cNvPr id="9" name="Picture 8" descr="Blue text on a black background&#10;&#10;Description automatically generated">
              <a:extLst>
                <a:ext uri="{FF2B5EF4-FFF2-40B4-BE49-F238E27FC236}">
                  <a16:creationId xmlns:a16="http://schemas.microsoft.com/office/drawing/2014/main" id="{A2CBA9FD-5513-BE3E-AC0A-54C6917CF90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5988" y="415229"/>
              <a:ext cx="1956735" cy="1186162"/>
            </a:xfrm>
            <a:prstGeom prst="rect">
              <a:avLst/>
            </a:prstGeom>
          </p:spPr>
        </p:pic>
      </p:grpSp>
    </p:spTree>
    <p:extLst>
      <p:ext uri="{BB962C8B-B14F-4D97-AF65-F5344CB8AC3E}">
        <p14:creationId xmlns:p14="http://schemas.microsoft.com/office/powerpoint/2010/main" val="25953396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28C2B22-A35E-B1AA-1CB7-00CA14D2A36D}"/>
              </a:ext>
            </a:extLst>
          </p:cNvPr>
          <p:cNvSpPr>
            <a:spLocks noGrp="1"/>
          </p:cNvSpPr>
          <p:nvPr>
            <p:ph type="pic" sz="quarter" idx="13"/>
          </p:nvPr>
        </p:nvSpPr>
        <p:spPr>
          <a:xfrm>
            <a:off x="0" y="0"/>
            <a:ext cx="12192000" cy="6857999"/>
          </a:xfrm>
          <a:solidFill>
            <a:schemeClr val="bg1">
              <a:lumMod val="95000"/>
            </a:schemeClr>
          </a:solidFill>
        </p:spPr>
        <p:txBody>
          <a:bodyPr/>
          <a:lstStyle/>
          <a:p>
            <a:endParaRPr lang="en-GB"/>
          </a:p>
        </p:txBody>
      </p:sp>
      <p:sp>
        <p:nvSpPr>
          <p:cNvPr id="3" name="Rectangle 2">
            <a:extLst>
              <a:ext uri="{FF2B5EF4-FFF2-40B4-BE49-F238E27FC236}">
                <a16:creationId xmlns:a16="http://schemas.microsoft.com/office/drawing/2014/main" id="{AA32421B-FBFC-17DD-951A-CC1269852902}"/>
              </a:ext>
            </a:extLst>
          </p:cNvPr>
          <p:cNvSpPr/>
          <p:nvPr userDrawn="1"/>
        </p:nvSpPr>
        <p:spPr>
          <a:xfrm>
            <a:off x="-1200" y="6492875"/>
            <a:ext cx="12193200" cy="365125"/>
          </a:xfrm>
          <a:prstGeom prst="rect">
            <a:avLst/>
          </a:prstGeom>
          <a:gradFill>
            <a:gsLst>
              <a:gs pos="28000">
                <a:srgbClr val="005EB8"/>
              </a:gs>
              <a:gs pos="46000">
                <a:schemeClr val="accent2"/>
              </a:gs>
              <a:gs pos="61000">
                <a:schemeClr val="accent3"/>
              </a:gs>
              <a:gs pos="100000">
                <a:schemeClr val="accent4"/>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FE24C54-BD7D-4481-B3B3-FA23973148E4}"/>
              </a:ext>
            </a:extLst>
          </p:cNvPr>
          <p:cNvSpPr>
            <a:spLocks noGrp="1"/>
          </p:cNvSpPr>
          <p:nvPr>
            <p:ph type="title" hasCustomPrompt="1"/>
          </p:nvPr>
        </p:nvSpPr>
        <p:spPr>
          <a:xfrm>
            <a:off x="837396" y="4036423"/>
            <a:ext cx="5258604" cy="1802674"/>
          </a:xfrm>
          <a:solidFill>
            <a:schemeClr val="bg1"/>
          </a:solidFill>
        </p:spPr>
        <p:txBody>
          <a:bodyPr anchor="ctr" anchorCtr="1">
            <a:normAutofit/>
          </a:bodyPr>
          <a:lstStyle>
            <a:lvl1pPr algn="l">
              <a:defRPr sz="3600">
                <a:solidFill>
                  <a:schemeClr val="accent1"/>
                </a:solidFill>
              </a:defRPr>
            </a:lvl1pPr>
          </a:lstStyle>
          <a:p>
            <a:r>
              <a:rPr lang="en-US"/>
              <a:t>Click to edit divider </a:t>
            </a:r>
            <a:br>
              <a:rPr lang="en-US"/>
            </a:br>
            <a:r>
              <a:rPr lang="en-US"/>
              <a:t>title style</a:t>
            </a:r>
            <a:endParaRPr lang="en-GB"/>
          </a:p>
        </p:txBody>
      </p:sp>
      <p:sp>
        <p:nvSpPr>
          <p:cNvPr id="5" name="Footer Placeholder 4">
            <a:extLst>
              <a:ext uri="{FF2B5EF4-FFF2-40B4-BE49-F238E27FC236}">
                <a16:creationId xmlns:a16="http://schemas.microsoft.com/office/drawing/2014/main" id="{B967070F-1B46-49AE-BA44-1D585CB1BE39}"/>
              </a:ext>
            </a:extLst>
          </p:cNvPr>
          <p:cNvSpPr>
            <a:spLocks noGrp="1"/>
          </p:cNvSpPr>
          <p:nvPr>
            <p:ph type="ftr" sz="quarter" idx="11"/>
          </p:nvPr>
        </p:nvSpPr>
        <p:spPr>
          <a:xfrm>
            <a:off x="475988" y="6492875"/>
            <a:ext cx="7677412" cy="365125"/>
          </a:xfrm>
        </p:spPr>
        <p:txBody>
          <a:bodyPr/>
          <a:lstStyle>
            <a:lvl1pPr algn="l">
              <a:defRPr b="1">
                <a:solidFill>
                  <a:schemeClr val="bg1"/>
                </a:solidFill>
              </a:defRPr>
            </a:lvl1pPr>
          </a:lstStyle>
          <a:p>
            <a:r>
              <a:rPr lang="en-GB"/>
              <a:t>Cheshire and Merseyside Secure Data Environment</a:t>
            </a:r>
          </a:p>
        </p:txBody>
      </p:sp>
      <p:sp>
        <p:nvSpPr>
          <p:cNvPr id="6" name="Slide Number Placeholder 5">
            <a:extLst>
              <a:ext uri="{FF2B5EF4-FFF2-40B4-BE49-F238E27FC236}">
                <a16:creationId xmlns:a16="http://schemas.microsoft.com/office/drawing/2014/main" id="{52785E3E-D745-4FDB-9D07-D6697F86439E}"/>
              </a:ext>
            </a:extLst>
          </p:cNvPr>
          <p:cNvSpPr>
            <a:spLocks noGrp="1"/>
          </p:cNvSpPr>
          <p:nvPr>
            <p:ph type="sldNum" sz="quarter" idx="12"/>
          </p:nvPr>
        </p:nvSpPr>
        <p:spPr/>
        <p:txBody>
          <a:bodyPr/>
          <a:lstStyle>
            <a:lvl1pPr>
              <a:defRPr b="1">
                <a:solidFill>
                  <a:schemeClr val="bg1"/>
                </a:solidFill>
              </a:defRPr>
            </a:lvl1pPr>
          </a:lstStyle>
          <a:p>
            <a:fld id="{46465C0C-7294-4989-9E5F-0070336765E7}" type="slidenum">
              <a:rPr lang="en-GB" smtClean="0"/>
              <a:pPr/>
              <a:t>‹#›</a:t>
            </a:fld>
            <a:endParaRPr lang="en-GB"/>
          </a:p>
        </p:txBody>
      </p:sp>
      <p:grpSp>
        <p:nvGrpSpPr>
          <p:cNvPr id="4" name="Group 3">
            <a:extLst>
              <a:ext uri="{FF2B5EF4-FFF2-40B4-BE49-F238E27FC236}">
                <a16:creationId xmlns:a16="http://schemas.microsoft.com/office/drawing/2014/main" id="{EAC3407E-E041-F64A-8AA8-13F1F6999BB5}"/>
              </a:ext>
              <a:ext uri="{C183D7F6-B498-43B3-948B-1728B52AA6E4}">
                <adec:decorative xmlns:adec="http://schemas.microsoft.com/office/drawing/2017/decorative" val="1"/>
              </a:ext>
            </a:extLst>
          </p:cNvPr>
          <p:cNvGrpSpPr/>
          <p:nvPr userDrawn="1"/>
        </p:nvGrpSpPr>
        <p:grpSpPr>
          <a:xfrm>
            <a:off x="475988" y="336838"/>
            <a:ext cx="11236039" cy="661357"/>
            <a:chOff x="475988" y="415229"/>
            <a:chExt cx="20152158" cy="1186162"/>
          </a:xfrm>
        </p:grpSpPr>
        <p:pic>
          <p:nvPicPr>
            <p:cNvPr id="8" name="Picture 7">
              <a:extLst>
                <a:ext uri="{FF2B5EF4-FFF2-40B4-BE49-F238E27FC236}">
                  <a16:creationId xmlns:a16="http://schemas.microsoft.com/office/drawing/2014/main" id="{82DA6CAC-DEEE-A4F0-FED0-A29473D4C9C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7190622" y="415229"/>
              <a:ext cx="3437524" cy="813964"/>
            </a:xfrm>
            <a:prstGeom prst="rect">
              <a:avLst/>
            </a:prstGeom>
          </p:spPr>
        </p:pic>
        <p:pic>
          <p:nvPicPr>
            <p:cNvPr id="9" name="Picture 8" descr="Blue text on a black background&#10;&#10;Description automatically generated">
              <a:extLst>
                <a:ext uri="{FF2B5EF4-FFF2-40B4-BE49-F238E27FC236}">
                  <a16:creationId xmlns:a16="http://schemas.microsoft.com/office/drawing/2014/main" id="{A2CBA9FD-5513-BE3E-AC0A-54C6917CF90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5988" y="415229"/>
              <a:ext cx="1956735" cy="1186162"/>
            </a:xfrm>
            <a:prstGeom prst="rect">
              <a:avLst/>
            </a:prstGeom>
          </p:spPr>
        </p:pic>
      </p:grpSp>
    </p:spTree>
    <p:extLst>
      <p:ext uri="{BB962C8B-B14F-4D97-AF65-F5344CB8AC3E}">
        <p14:creationId xmlns:p14="http://schemas.microsoft.com/office/powerpoint/2010/main" val="912235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Picture_white logo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28C2B22-A35E-B1AA-1CB7-00CA14D2A36D}"/>
              </a:ext>
            </a:extLst>
          </p:cNvPr>
          <p:cNvSpPr>
            <a:spLocks noGrp="1"/>
          </p:cNvSpPr>
          <p:nvPr>
            <p:ph type="pic" sz="quarter" idx="13"/>
          </p:nvPr>
        </p:nvSpPr>
        <p:spPr>
          <a:xfrm>
            <a:off x="0" y="0"/>
            <a:ext cx="12192000" cy="6857999"/>
          </a:xfrm>
          <a:solidFill>
            <a:schemeClr val="tx1">
              <a:lumMod val="65000"/>
              <a:lumOff val="35000"/>
            </a:schemeClr>
          </a:solidFill>
        </p:spPr>
        <p:txBody>
          <a:bodyPr/>
          <a:lstStyle/>
          <a:p>
            <a:endParaRPr lang="en-GB"/>
          </a:p>
        </p:txBody>
      </p:sp>
      <p:sp>
        <p:nvSpPr>
          <p:cNvPr id="3" name="Rectangle 2">
            <a:extLst>
              <a:ext uri="{FF2B5EF4-FFF2-40B4-BE49-F238E27FC236}">
                <a16:creationId xmlns:a16="http://schemas.microsoft.com/office/drawing/2014/main" id="{AA32421B-FBFC-17DD-951A-CC1269852902}"/>
              </a:ext>
            </a:extLst>
          </p:cNvPr>
          <p:cNvSpPr/>
          <p:nvPr userDrawn="1"/>
        </p:nvSpPr>
        <p:spPr>
          <a:xfrm>
            <a:off x="-1200" y="6492875"/>
            <a:ext cx="12193200" cy="365125"/>
          </a:xfrm>
          <a:prstGeom prst="rect">
            <a:avLst/>
          </a:prstGeom>
          <a:gradFill>
            <a:gsLst>
              <a:gs pos="28000">
                <a:srgbClr val="005EB8"/>
              </a:gs>
              <a:gs pos="46000">
                <a:schemeClr val="accent2"/>
              </a:gs>
              <a:gs pos="61000">
                <a:schemeClr val="accent3"/>
              </a:gs>
              <a:gs pos="100000">
                <a:schemeClr val="accent4"/>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FE24C54-BD7D-4481-B3B3-FA23973148E4}"/>
              </a:ext>
            </a:extLst>
          </p:cNvPr>
          <p:cNvSpPr>
            <a:spLocks noGrp="1"/>
          </p:cNvSpPr>
          <p:nvPr>
            <p:ph type="title" hasCustomPrompt="1"/>
          </p:nvPr>
        </p:nvSpPr>
        <p:spPr>
          <a:xfrm>
            <a:off x="837396" y="4036423"/>
            <a:ext cx="5258604" cy="1802674"/>
          </a:xfrm>
          <a:gradFill>
            <a:gsLst>
              <a:gs pos="44000">
                <a:srgbClr val="005EB8"/>
              </a:gs>
              <a:gs pos="100000">
                <a:schemeClr val="accent2"/>
              </a:gs>
            </a:gsLst>
            <a:lin ang="4200000" scaled="0"/>
          </a:gradFill>
        </p:spPr>
        <p:txBody>
          <a:bodyPr anchor="ctr" anchorCtr="1">
            <a:normAutofit/>
          </a:bodyPr>
          <a:lstStyle>
            <a:lvl1pPr algn="l">
              <a:defRPr sz="3600">
                <a:solidFill>
                  <a:schemeClr val="bg1"/>
                </a:solidFill>
              </a:defRPr>
            </a:lvl1pPr>
          </a:lstStyle>
          <a:p>
            <a:r>
              <a:rPr lang="en-US"/>
              <a:t>Click to edit divider </a:t>
            </a:r>
            <a:br>
              <a:rPr lang="en-US"/>
            </a:br>
            <a:r>
              <a:rPr lang="en-US"/>
              <a:t>title style</a:t>
            </a:r>
            <a:endParaRPr lang="en-GB"/>
          </a:p>
        </p:txBody>
      </p:sp>
      <p:sp>
        <p:nvSpPr>
          <p:cNvPr id="5" name="Footer Placeholder 4">
            <a:extLst>
              <a:ext uri="{FF2B5EF4-FFF2-40B4-BE49-F238E27FC236}">
                <a16:creationId xmlns:a16="http://schemas.microsoft.com/office/drawing/2014/main" id="{B967070F-1B46-49AE-BA44-1D585CB1BE39}"/>
              </a:ext>
            </a:extLst>
          </p:cNvPr>
          <p:cNvSpPr>
            <a:spLocks noGrp="1"/>
          </p:cNvSpPr>
          <p:nvPr>
            <p:ph type="ftr" sz="quarter" idx="11"/>
          </p:nvPr>
        </p:nvSpPr>
        <p:spPr>
          <a:xfrm>
            <a:off x="475988" y="6492875"/>
            <a:ext cx="7677412" cy="365125"/>
          </a:xfrm>
        </p:spPr>
        <p:txBody>
          <a:bodyPr/>
          <a:lstStyle>
            <a:lvl1pPr algn="l">
              <a:defRPr b="1">
                <a:solidFill>
                  <a:schemeClr val="bg1"/>
                </a:solidFill>
              </a:defRPr>
            </a:lvl1pPr>
          </a:lstStyle>
          <a:p>
            <a:r>
              <a:rPr lang="en-GB"/>
              <a:t>Cheshire and Merseyside Secure Data Environment</a:t>
            </a:r>
          </a:p>
        </p:txBody>
      </p:sp>
      <p:sp>
        <p:nvSpPr>
          <p:cNvPr id="6" name="Slide Number Placeholder 5">
            <a:extLst>
              <a:ext uri="{FF2B5EF4-FFF2-40B4-BE49-F238E27FC236}">
                <a16:creationId xmlns:a16="http://schemas.microsoft.com/office/drawing/2014/main" id="{52785E3E-D745-4FDB-9D07-D6697F86439E}"/>
              </a:ext>
            </a:extLst>
          </p:cNvPr>
          <p:cNvSpPr>
            <a:spLocks noGrp="1"/>
          </p:cNvSpPr>
          <p:nvPr>
            <p:ph type="sldNum" sz="quarter" idx="12"/>
          </p:nvPr>
        </p:nvSpPr>
        <p:spPr/>
        <p:txBody>
          <a:bodyPr/>
          <a:lstStyle>
            <a:lvl1pPr>
              <a:defRPr b="1">
                <a:solidFill>
                  <a:schemeClr val="bg1"/>
                </a:solidFill>
              </a:defRPr>
            </a:lvl1pPr>
          </a:lstStyle>
          <a:p>
            <a:fld id="{46465C0C-7294-4989-9E5F-0070336765E7}" type="slidenum">
              <a:rPr lang="en-GB" smtClean="0"/>
              <a:pPr/>
              <a:t>‹#›</a:t>
            </a:fld>
            <a:endParaRPr lang="en-GB"/>
          </a:p>
        </p:txBody>
      </p:sp>
      <p:grpSp>
        <p:nvGrpSpPr>
          <p:cNvPr id="11" name="Group 10">
            <a:extLst>
              <a:ext uri="{FF2B5EF4-FFF2-40B4-BE49-F238E27FC236}">
                <a16:creationId xmlns:a16="http://schemas.microsoft.com/office/drawing/2014/main" id="{23A99E56-4D20-316D-A432-D929600C661F}"/>
              </a:ext>
              <a:ext uri="{C183D7F6-B498-43B3-948B-1728B52AA6E4}">
                <adec:decorative xmlns:adec="http://schemas.microsoft.com/office/drawing/2017/decorative" val="1"/>
              </a:ext>
            </a:extLst>
          </p:cNvPr>
          <p:cNvGrpSpPr/>
          <p:nvPr userDrawn="1"/>
        </p:nvGrpSpPr>
        <p:grpSpPr>
          <a:xfrm>
            <a:off x="475988" y="336838"/>
            <a:ext cx="11236039" cy="660775"/>
            <a:chOff x="475988" y="415229"/>
            <a:chExt cx="20152158" cy="1185118"/>
          </a:xfrm>
        </p:grpSpPr>
        <p:pic>
          <p:nvPicPr>
            <p:cNvPr id="12" name="Picture 11">
              <a:extLst>
                <a:ext uri="{FF2B5EF4-FFF2-40B4-BE49-F238E27FC236}">
                  <a16:creationId xmlns:a16="http://schemas.microsoft.com/office/drawing/2014/main" id="{3FC838E1-DB50-1985-4FEB-E68C2FD9658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7190622" y="415229"/>
              <a:ext cx="3437524" cy="813964"/>
            </a:xfrm>
            <a:prstGeom prst="rect">
              <a:avLst/>
            </a:prstGeom>
          </p:spPr>
        </p:pic>
        <p:pic>
          <p:nvPicPr>
            <p:cNvPr id="13" name="Picture 12">
              <a:extLst>
                <a:ext uri="{FF2B5EF4-FFF2-40B4-BE49-F238E27FC236}">
                  <a16:creationId xmlns:a16="http://schemas.microsoft.com/office/drawing/2014/main" id="{9E1B8D4A-7BD2-A524-AF7E-BE574F64B8B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75988" y="416273"/>
              <a:ext cx="1956734" cy="1184074"/>
            </a:xfrm>
            <a:prstGeom prst="rect">
              <a:avLst/>
            </a:prstGeom>
          </p:spPr>
        </p:pic>
      </p:grpSp>
    </p:spTree>
    <p:extLst>
      <p:ext uri="{BB962C8B-B14F-4D97-AF65-F5344CB8AC3E}">
        <p14:creationId xmlns:p14="http://schemas.microsoft.com/office/powerpoint/2010/main" val="24643017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B3428-DCE6-433D-B2AB-BBEE56C19C48}"/>
              </a:ext>
            </a:extLst>
          </p:cNvPr>
          <p:cNvSpPr>
            <a:spLocks noGrp="1"/>
          </p:cNvSpPr>
          <p:nvPr>
            <p:ph type="title"/>
          </p:nvPr>
        </p:nvSpPr>
        <p:spPr>
          <a:xfrm>
            <a:off x="475989" y="1709739"/>
            <a:ext cx="10871461" cy="2581846"/>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1ED2BD2-513F-4AEF-9AD1-064689DCFF35}"/>
              </a:ext>
            </a:extLst>
          </p:cNvPr>
          <p:cNvSpPr>
            <a:spLocks noGrp="1"/>
          </p:cNvSpPr>
          <p:nvPr>
            <p:ph type="body" idx="1"/>
          </p:nvPr>
        </p:nvSpPr>
        <p:spPr>
          <a:xfrm>
            <a:off x="475989" y="4589463"/>
            <a:ext cx="1087146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FAA39B43-7CDE-45A4-BC94-257B248F5278}"/>
              </a:ext>
            </a:extLst>
          </p:cNvPr>
          <p:cNvSpPr>
            <a:spLocks noGrp="1"/>
          </p:cNvSpPr>
          <p:nvPr>
            <p:ph type="ftr" sz="quarter" idx="11"/>
          </p:nvPr>
        </p:nvSpPr>
        <p:spPr/>
        <p:txBody>
          <a:bodyPr/>
          <a:lstStyle/>
          <a:p>
            <a:r>
              <a:rPr lang="en-GB"/>
              <a:t>Cheshire and Merseyside Secure Data Environment</a:t>
            </a:r>
          </a:p>
        </p:txBody>
      </p:sp>
      <p:sp>
        <p:nvSpPr>
          <p:cNvPr id="6" name="Slide Number Placeholder 5">
            <a:extLst>
              <a:ext uri="{FF2B5EF4-FFF2-40B4-BE49-F238E27FC236}">
                <a16:creationId xmlns:a16="http://schemas.microsoft.com/office/drawing/2014/main" id="{0DF7F9A9-A104-40B2-AAEE-B9157CFCAC8D}"/>
              </a:ext>
            </a:extLst>
          </p:cNvPr>
          <p:cNvSpPr>
            <a:spLocks noGrp="1"/>
          </p:cNvSpPr>
          <p:nvPr>
            <p:ph type="sldNum" sz="quarter" idx="12"/>
          </p:nvPr>
        </p:nvSpPr>
        <p:spPr/>
        <p:txBody>
          <a:bodyPr/>
          <a:lstStyle/>
          <a:p>
            <a:fld id="{46465C0C-7294-4989-9E5F-0070336765E7}" type="slidenum">
              <a:rPr lang="en-GB" smtClean="0"/>
              <a:t>‹#›</a:t>
            </a:fld>
            <a:endParaRPr lang="en-GB"/>
          </a:p>
        </p:txBody>
      </p:sp>
      <p:grpSp>
        <p:nvGrpSpPr>
          <p:cNvPr id="7" name="Group 6">
            <a:extLst>
              <a:ext uri="{FF2B5EF4-FFF2-40B4-BE49-F238E27FC236}">
                <a16:creationId xmlns:a16="http://schemas.microsoft.com/office/drawing/2014/main" id="{E7600615-1EDA-FDDB-F5D9-A83E5DA231C9}"/>
              </a:ext>
              <a:ext uri="{C183D7F6-B498-43B3-948B-1728B52AA6E4}">
                <adec:decorative xmlns:adec="http://schemas.microsoft.com/office/drawing/2017/decorative" val="1"/>
              </a:ext>
            </a:extLst>
          </p:cNvPr>
          <p:cNvGrpSpPr/>
          <p:nvPr userDrawn="1"/>
        </p:nvGrpSpPr>
        <p:grpSpPr>
          <a:xfrm>
            <a:off x="475988" y="336838"/>
            <a:ext cx="11236039" cy="661357"/>
            <a:chOff x="475988" y="415229"/>
            <a:chExt cx="20152158" cy="1186162"/>
          </a:xfrm>
        </p:grpSpPr>
        <p:pic>
          <p:nvPicPr>
            <p:cNvPr id="8" name="Picture 7">
              <a:extLst>
                <a:ext uri="{FF2B5EF4-FFF2-40B4-BE49-F238E27FC236}">
                  <a16:creationId xmlns:a16="http://schemas.microsoft.com/office/drawing/2014/main" id="{CB3262AD-BBD4-0932-FEED-07E43873406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7190622" y="415229"/>
              <a:ext cx="3437524" cy="813964"/>
            </a:xfrm>
            <a:prstGeom prst="rect">
              <a:avLst/>
            </a:prstGeom>
          </p:spPr>
        </p:pic>
        <p:pic>
          <p:nvPicPr>
            <p:cNvPr id="9" name="Picture 8" descr="Blue text on a black background&#10;&#10;Description automatically generated">
              <a:extLst>
                <a:ext uri="{FF2B5EF4-FFF2-40B4-BE49-F238E27FC236}">
                  <a16:creationId xmlns:a16="http://schemas.microsoft.com/office/drawing/2014/main" id="{A9F19DC1-D6F2-56FD-7F10-E8B36CEBACE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5988" y="415229"/>
              <a:ext cx="1956735" cy="1186162"/>
            </a:xfrm>
            <a:prstGeom prst="rect">
              <a:avLst/>
            </a:prstGeom>
          </p:spPr>
        </p:pic>
      </p:grpSp>
    </p:spTree>
    <p:extLst>
      <p:ext uri="{BB962C8B-B14F-4D97-AF65-F5344CB8AC3E}">
        <p14:creationId xmlns:p14="http://schemas.microsoft.com/office/powerpoint/2010/main" val="3314520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6E83-3461-42BC-AC7E-011CBB2366CD}"/>
              </a:ext>
            </a:extLst>
          </p:cNvPr>
          <p:cNvSpPr>
            <a:spLocks noGrp="1"/>
          </p:cNvSpPr>
          <p:nvPr>
            <p:ph type="title"/>
          </p:nvPr>
        </p:nvSpPr>
        <p:spPr>
          <a:xfrm>
            <a:off x="475989" y="1229194"/>
            <a:ext cx="11236037" cy="1085849"/>
          </a:xfrm>
        </p:spPr>
        <p:txBody>
          <a:bodyPr anchor="t" anchorCtr="0">
            <a:normAutofit/>
          </a:bodyPr>
          <a:lstStyle>
            <a:lvl1pPr>
              <a:defRPr sz="36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54449F5-0AC7-4A60-80EC-9FA573EEBED6}"/>
              </a:ext>
            </a:extLst>
          </p:cNvPr>
          <p:cNvSpPr>
            <a:spLocks noGrp="1"/>
          </p:cNvSpPr>
          <p:nvPr>
            <p:ph sz="half" idx="1"/>
          </p:nvPr>
        </p:nvSpPr>
        <p:spPr>
          <a:xfrm>
            <a:off x="475988" y="2546042"/>
            <a:ext cx="5404105" cy="3630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2ED8D69-F953-4DCD-BC77-E2112FFA1C2E}"/>
              </a:ext>
            </a:extLst>
          </p:cNvPr>
          <p:cNvSpPr>
            <a:spLocks noGrp="1"/>
          </p:cNvSpPr>
          <p:nvPr>
            <p:ph sz="half" idx="2"/>
          </p:nvPr>
        </p:nvSpPr>
        <p:spPr>
          <a:xfrm>
            <a:off x="6311909" y="2546042"/>
            <a:ext cx="5404105" cy="3630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CFF324A0-8496-4B13-9783-3B9D8A8752B0}"/>
              </a:ext>
            </a:extLst>
          </p:cNvPr>
          <p:cNvSpPr>
            <a:spLocks noGrp="1"/>
          </p:cNvSpPr>
          <p:nvPr>
            <p:ph type="ftr" sz="quarter" idx="11"/>
          </p:nvPr>
        </p:nvSpPr>
        <p:spPr/>
        <p:txBody>
          <a:bodyPr/>
          <a:lstStyle/>
          <a:p>
            <a:r>
              <a:rPr lang="en-GB"/>
              <a:t>Cheshire and Merseyside Secure Data Environment</a:t>
            </a:r>
          </a:p>
        </p:txBody>
      </p:sp>
      <p:sp>
        <p:nvSpPr>
          <p:cNvPr id="7" name="Slide Number Placeholder 6">
            <a:extLst>
              <a:ext uri="{FF2B5EF4-FFF2-40B4-BE49-F238E27FC236}">
                <a16:creationId xmlns:a16="http://schemas.microsoft.com/office/drawing/2014/main" id="{18093ADC-9AB4-4E28-867F-7B9096040D64}"/>
              </a:ext>
            </a:extLst>
          </p:cNvPr>
          <p:cNvSpPr>
            <a:spLocks noGrp="1"/>
          </p:cNvSpPr>
          <p:nvPr>
            <p:ph type="sldNum" sz="quarter" idx="12"/>
          </p:nvPr>
        </p:nvSpPr>
        <p:spPr/>
        <p:txBody>
          <a:bodyPr/>
          <a:lstStyle/>
          <a:p>
            <a:fld id="{46465C0C-7294-4989-9E5F-0070336765E7}" type="slidenum">
              <a:rPr lang="en-GB" smtClean="0"/>
              <a:t>‹#›</a:t>
            </a:fld>
            <a:endParaRPr lang="en-GB"/>
          </a:p>
        </p:txBody>
      </p:sp>
      <p:grpSp>
        <p:nvGrpSpPr>
          <p:cNvPr id="8" name="Group 7">
            <a:extLst>
              <a:ext uri="{FF2B5EF4-FFF2-40B4-BE49-F238E27FC236}">
                <a16:creationId xmlns:a16="http://schemas.microsoft.com/office/drawing/2014/main" id="{6C39231E-48B5-582A-C35C-E616105C9A6D}"/>
              </a:ext>
              <a:ext uri="{C183D7F6-B498-43B3-948B-1728B52AA6E4}">
                <adec:decorative xmlns:adec="http://schemas.microsoft.com/office/drawing/2017/decorative" val="1"/>
              </a:ext>
            </a:extLst>
          </p:cNvPr>
          <p:cNvGrpSpPr/>
          <p:nvPr userDrawn="1"/>
        </p:nvGrpSpPr>
        <p:grpSpPr>
          <a:xfrm>
            <a:off x="475988" y="336838"/>
            <a:ext cx="11236039" cy="661357"/>
            <a:chOff x="475988" y="415229"/>
            <a:chExt cx="20152158" cy="1186162"/>
          </a:xfrm>
        </p:grpSpPr>
        <p:pic>
          <p:nvPicPr>
            <p:cNvPr id="9" name="Picture 8">
              <a:extLst>
                <a:ext uri="{FF2B5EF4-FFF2-40B4-BE49-F238E27FC236}">
                  <a16:creationId xmlns:a16="http://schemas.microsoft.com/office/drawing/2014/main" id="{83420E34-1D4D-8E7F-F63B-0B252B133E3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7190622" y="415229"/>
              <a:ext cx="3437524" cy="813964"/>
            </a:xfrm>
            <a:prstGeom prst="rect">
              <a:avLst/>
            </a:prstGeom>
          </p:spPr>
        </p:pic>
        <p:pic>
          <p:nvPicPr>
            <p:cNvPr id="10" name="Picture 9" descr="Blue text on a black background&#10;&#10;Description automatically generated">
              <a:extLst>
                <a:ext uri="{FF2B5EF4-FFF2-40B4-BE49-F238E27FC236}">
                  <a16:creationId xmlns:a16="http://schemas.microsoft.com/office/drawing/2014/main" id="{E1511936-573A-639B-80D7-979345F7376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5988" y="415229"/>
              <a:ext cx="1956735" cy="1186162"/>
            </a:xfrm>
            <a:prstGeom prst="rect">
              <a:avLst/>
            </a:prstGeom>
          </p:spPr>
        </p:pic>
      </p:grpSp>
    </p:spTree>
    <p:extLst>
      <p:ext uri="{BB962C8B-B14F-4D97-AF65-F5344CB8AC3E}">
        <p14:creationId xmlns:p14="http://schemas.microsoft.com/office/powerpoint/2010/main" val="2758998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54AE8-F764-42CE-B716-2E22BA0ED90B}"/>
              </a:ext>
            </a:extLst>
          </p:cNvPr>
          <p:cNvSpPr>
            <a:spLocks noGrp="1"/>
          </p:cNvSpPr>
          <p:nvPr>
            <p:ph type="title"/>
          </p:nvPr>
        </p:nvSpPr>
        <p:spPr>
          <a:xfrm>
            <a:off x="475987" y="1229194"/>
            <a:ext cx="11236039" cy="1085849"/>
          </a:xfrm>
        </p:spPr>
        <p:txBody>
          <a:bodyPr anchor="t" anchorCtr="0">
            <a:normAutofit/>
          </a:bodyPr>
          <a:lstStyle>
            <a:lvl1pPr>
              <a:defRPr sz="36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DBBF81A-3CC2-42FE-8C63-F140E0CFD7E0}"/>
              </a:ext>
            </a:extLst>
          </p:cNvPr>
          <p:cNvSpPr>
            <a:spLocks noGrp="1"/>
          </p:cNvSpPr>
          <p:nvPr>
            <p:ph type="body" idx="1"/>
          </p:nvPr>
        </p:nvSpPr>
        <p:spPr>
          <a:xfrm>
            <a:off x="475988" y="2533343"/>
            <a:ext cx="5403600" cy="77068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F92A36-F7C4-4FA7-8440-602F15B0F151}"/>
              </a:ext>
            </a:extLst>
          </p:cNvPr>
          <p:cNvSpPr>
            <a:spLocks noGrp="1"/>
          </p:cNvSpPr>
          <p:nvPr>
            <p:ph sz="half" idx="2"/>
          </p:nvPr>
        </p:nvSpPr>
        <p:spPr>
          <a:xfrm>
            <a:off x="475988" y="3429000"/>
            <a:ext cx="5404105" cy="2760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6C21E90-8EF7-4B9A-88DD-A54D545A4A89}"/>
              </a:ext>
            </a:extLst>
          </p:cNvPr>
          <p:cNvSpPr>
            <a:spLocks noGrp="1"/>
          </p:cNvSpPr>
          <p:nvPr>
            <p:ph type="body" sz="quarter" idx="3"/>
          </p:nvPr>
        </p:nvSpPr>
        <p:spPr>
          <a:xfrm>
            <a:off x="6311909" y="2533343"/>
            <a:ext cx="5403600" cy="77068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F6CB86-E89D-4941-8068-D3364C34CA03}"/>
              </a:ext>
            </a:extLst>
          </p:cNvPr>
          <p:cNvSpPr>
            <a:spLocks noGrp="1"/>
          </p:cNvSpPr>
          <p:nvPr>
            <p:ph sz="quarter" idx="4"/>
          </p:nvPr>
        </p:nvSpPr>
        <p:spPr>
          <a:xfrm>
            <a:off x="6311909" y="3429000"/>
            <a:ext cx="5403600" cy="2760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a:extLst>
              <a:ext uri="{FF2B5EF4-FFF2-40B4-BE49-F238E27FC236}">
                <a16:creationId xmlns:a16="http://schemas.microsoft.com/office/drawing/2014/main" id="{08A43D3A-229C-49BE-B318-6C6ABACD9D68}"/>
              </a:ext>
            </a:extLst>
          </p:cNvPr>
          <p:cNvSpPr>
            <a:spLocks noGrp="1"/>
          </p:cNvSpPr>
          <p:nvPr>
            <p:ph type="ftr" sz="quarter" idx="11"/>
          </p:nvPr>
        </p:nvSpPr>
        <p:spPr/>
        <p:txBody>
          <a:bodyPr/>
          <a:lstStyle/>
          <a:p>
            <a:r>
              <a:rPr lang="en-GB"/>
              <a:t>Cheshire and Merseyside Secure Data Environment</a:t>
            </a:r>
          </a:p>
        </p:txBody>
      </p:sp>
      <p:sp>
        <p:nvSpPr>
          <p:cNvPr id="9" name="Slide Number Placeholder 8">
            <a:extLst>
              <a:ext uri="{FF2B5EF4-FFF2-40B4-BE49-F238E27FC236}">
                <a16:creationId xmlns:a16="http://schemas.microsoft.com/office/drawing/2014/main" id="{BA1369C9-1DC4-4336-AF66-6CE1A9170BBB}"/>
              </a:ext>
            </a:extLst>
          </p:cNvPr>
          <p:cNvSpPr>
            <a:spLocks noGrp="1"/>
          </p:cNvSpPr>
          <p:nvPr>
            <p:ph type="sldNum" sz="quarter" idx="12"/>
          </p:nvPr>
        </p:nvSpPr>
        <p:spPr/>
        <p:txBody>
          <a:bodyPr/>
          <a:lstStyle/>
          <a:p>
            <a:fld id="{46465C0C-7294-4989-9E5F-0070336765E7}" type="slidenum">
              <a:rPr lang="en-GB" smtClean="0"/>
              <a:t>‹#›</a:t>
            </a:fld>
            <a:endParaRPr lang="en-GB"/>
          </a:p>
        </p:txBody>
      </p:sp>
      <p:grpSp>
        <p:nvGrpSpPr>
          <p:cNvPr id="12" name="Group 11">
            <a:extLst>
              <a:ext uri="{FF2B5EF4-FFF2-40B4-BE49-F238E27FC236}">
                <a16:creationId xmlns:a16="http://schemas.microsoft.com/office/drawing/2014/main" id="{B6C3E6D5-F56F-466D-92B5-744B0C8678B1}"/>
              </a:ext>
              <a:ext uri="{C183D7F6-B498-43B3-948B-1728B52AA6E4}">
                <adec:decorative xmlns:adec="http://schemas.microsoft.com/office/drawing/2017/decorative" val="1"/>
              </a:ext>
            </a:extLst>
          </p:cNvPr>
          <p:cNvGrpSpPr/>
          <p:nvPr userDrawn="1"/>
        </p:nvGrpSpPr>
        <p:grpSpPr>
          <a:xfrm>
            <a:off x="475988" y="336838"/>
            <a:ext cx="11236039" cy="661357"/>
            <a:chOff x="475988" y="415229"/>
            <a:chExt cx="20152158" cy="1186162"/>
          </a:xfrm>
        </p:grpSpPr>
        <p:pic>
          <p:nvPicPr>
            <p:cNvPr id="13" name="Picture 12">
              <a:extLst>
                <a:ext uri="{FF2B5EF4-FFF2-40B4-BE49-F238E27FC236}">
                  <a16:creationId xmlns:a16="http://schemas.microsoft.com/office/drawing/2014/main" id="{C35F84F5-26EF-5B41-C0C0-0D702ED91A7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7190622" y="415229"/>
              <a:ext cx="3437524" cy="813964"/>
            </a:xfrm>
            <a:prstGeom prst="rect">
              <a:avLst/>
            </a:prstGeom>
          </p:spPr>
        </p:pic>
        <p:pic>
          <p:nvPicPr>
            <p:cNvPr id="14" name="Picture 13" descr="Blue text on a black background&#10;&#10;Description automatically generated">
              <a:extLst>
                <a:ext uri="{FF2B5EF4-FFF2-40B4-BE49-F238E27FC236}">
                  <a16:creationId xmlns:a16="http://schemas.microsoft.com/office/drawing/2014/main" id="{E26B21F5-CC84-EC6D-B2B2-DA2D6413CEB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5988" y="415229"/>
              <a:ext cx="1956735" cy="1186162"/>
            </a:xfrm>
            <a:prstGeom prst="rect">
              <a:avLst/>
            </a:prstGeom>
          </p:spPr>
        </p:pic>
      </p:grpSp>
    </p:spTree>
    <p:extLst>
      <p:ext uri="{BB962C8B-B14F-4D97-AF65-F5344CB8AC3E}">
        <p14:creationId xmlns:p14="http://schemas.microsoft.com/office/powerpoint/2010/main" val="1963081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6E83-3461-42BC-AC7E-011CBB2366CD}"/>
              </a:ext>
            </a:extLst>
          </p:cNvPr>
          <p:cNvSpPr>
            <a:spLocks noGrp="1"/>
          </p:cNvSpPr>
          <p:nvPr>
            <p:ph type="title"/>
          </p:nvPr>
        </p:nvSpPr>
        <p:spPr>
          <a:xfrm>
            <a:off x="475989" y="1229194"/>
            <a:ext cx="11236037" cy="1085849"/>
          </a:xfrm>
        </p:spPr>
        <p:txBody>
          <a:bodyPr anchor="t" anchorCtr="0">
            <a:normAutofit/>
          </a:bodyPr>
          <a:lstStyle>
            <a:lvl1pPr>
              <a:defRPr sz="36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54449F5-0AC7-4A60-80EC-9FA573EEBED6}"/>
              </a:ext>
            </a:extLst>
          </p:cNvPr>
          <p:cNvSpPr>
            <a:spLocks noGrp="1"/>
          </p:cNvSpPr>
          <p:nvPr>
            <p:ph sz="half" idx="1"/>
          </p:nvPr>
        </p:nvSpPr>
        <p:spPr>
          <a:xfrm>
            <a:off x="475989" y="2546042"/>
            <a:ext cx="3525770" cy="3630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2ED8D69-F953-4DCD-BC77-E2112FFA1C2E}"/>
              </a:ext>
            </a:extLst>
          </p:cNvPr>
          <p:cNvSpPr>
            <a:spLocks noGrp="1"/>
          </p:cNvSpPr>
          <p:nvPr>
            <p:ph sz="half" idx="2"/>
          </p:nvPr>
        </p:nvSpPr>
        <p:spPr>
          <a:xfrm>
            <a:off x="4331123" y="2546042"/>
            <a:ext cx="3525770" cy="3630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CFF324A0-8496-4B13-9783-3B9D8A8752B0}"/>
              </a:ext>
            </a:extLst>
          </p:cNvPr>
          <p:cNvSpPr>
            <a:spLocks noGrp="1"/>
          </p:cNvSpPr>
          <p:nvPr>
            <p:ph type="ftr" sz="quarter" idx="11"/>
          </p:nvPr>
        </p:nvSpPr>
        <p:spPr/>
        <p:txBody>
          <a:bodyPr/>
          <a:lstStyle/>
          <a:p>
            <a:r>
              <a:rPr lang="en-GB"/>
              <a:t>Cheshire and Merseyside Secure Data Environment</a:t>
            </a:r>
          </a:p>
        </p:txBody>
      </p:sp>
      <p:sp>
        <p:nvSpPr>
          <p:cNvPr id="7" name="Slide Number Placeholder 6">
            <a:extLst>
              <a:ext uri="{FF2B5EF4-FFF2-40B4-BE49-F238E27FC236}">
                <a16:creationId xmlns:a16="http://schemas.microsoft.com/office/drawing/2014/main" id="{18093ADC-9AB4-4E28-867F-7B9096040D64}"/>
              </a:ext>
            </a:extLst>
          </p:cNvPr>
          <p:cNvSpPr>
            <a:spLocks noGrp="1"/>
          </p:cNvSpPr>
          <p:nvPr>
            <p:ph type="sldNum" sz="quarter" idx="12"/>
          </p:nvPr>
        </p:nvSpPr>
        <p:spPr/>
        <p:txBody>
          <a:bodyPr/>
          <a:lstStyle/>
          <a:p>
            <a:fld id="{46465C0C-7294-4989-9E5F-0070336765E7}" type="slidenum">
              <a:rPr lang="en-GB" smtClean="0"/>
              <a:t>‹#›</a:t>
            </a:fld>
            <a:endParaRPr lang="en-GB"/>
          </a:p>
        </p:txBody>
      </p:sp>
      <p:grpSp>
        <p:nvGrpSpPr>
          <p:cNvPr id="8" name="Group 7">
            <a:extLst>
              <a:ext uri="{FF2B5EF4-FFF2-40B4-BE49-F238E27FC236}">
                <a16:creationId xmlns:a16="http://schemas.microsoft.com/office/drawing/2014/main" id="{6C39231E-48B5-582A-C35C-E616105C9A6D}"/>
              </a:ext>
              <a:ext uri="{C183D7F6-B498-43B3-948B-1728B52AA6E4}">
                <adec:decorative xmlns:adec="http://schemas.microsoft.com/office/drawing/2017/decorative" val="1"/>
              </a:ext>
            </a:extLst>
          </p:cNvPr>
          <p:cNvGrpSpPr/>
          <p:nvPr userDrawn="1"/>
        </p:nvGrpSpPr>
        <p:grpSpPr>
          <a:xfrm>
            <a:off x="475988" y="336838"/>
            <a:ext cx="11236039" cy="661357"/>
            <a:chOff x="475988" y="415229"/>
            <a:chExt cx="20152158" cy="1186162"/>
          </a:xfrm>
        </p:grpSpPr>
        <p:pic>
          <p:nvPicPr>
            <p:cNvPr id="9" name="Picture 8">
              <a:extLst>
                <a:ext uri="{FF2B5EF4-FFF2-40B4-BE49-F238E27FC236}">
                  <a16:creationId xmlns:a16="http://schemas.microsoft.com/office/drawing/2014/main" id="{83420E34-1D4D-8E7F-F63B-0B252B133E3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7190622" y="415229"/>
              <a:ext cx="3437524" cy="813964"/>
            </a:xfrm>
            <a:prstGeom prst="rect">
              <a:avLst/>
            </a:prstGeom>
          </p:spPr>
        </p:pic>
        <p:pic>
          <p:nvPicPr>
            <p:cNvPr id="10" name="Picture 9" descr="Blue text on a black background&#10;&#10;Description automatically generated">
              <a:extLst>
                <a:ext uri="{FF2B5EF4-FFF2-40B4-BE49-F238E27FC236}">
                  <a16:creationId xmlns:a16="http://schemas.microsoft.com/office/drawing/2014/main" id="{E1511936-573A-639B-80D7-979345F7376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5988" y="415229"/>
              <a:ext cx="1956735" cy="1186162"/>
            </a:xfrm>
            <a:prstGeom prst="rect">
              <a:avLst/>
            </a:prstGeom>
          </p:spPr>
        </p:pic>
      </p:grpSp>
      <p:sp>
        <p:nvSpPr>
          <p:cNvPr id="5" name="Content Placeholder 3">
            <a:extLst>
              <a:ext uri="{FF2B5EF4-FFF2-40B4-BE49-F238E27FC236}">
                <a16:creationId xmlns:a16="http://schemas.microsoft.com/office/drawing/2014/main" id="{425E41A9-9151-6C43-8C47-24A10856B861}"/>
              </a:ext>
            </a:extLst>
          </p:cNvPr>
          <p:cNvSpPr>
            <a:spLocks noGrp="1"/>
          </p:cNvSpPr>
          <p:nvPr>
            <p:ph sz="half" idx="13"/>
          </p:nvPr>
        </p:nvSpPr>
        <p:spPr>
          <a:xfrm>
            <a:off x="8186256" y="2546042"/>
            <a:ext cx="3525770" cy="3630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43589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6E83-3461-42BC-AC7E-011CBB2366CD}"/>
              </a:ext>
            </a:extLst>
          </p:cNvPr>
          <p:cNvSpPr>
            <a:spLocks noGrp="1"/>
          </p:cNvSpPr>
          <p:nvPr>
            <p:ph type="title"/>
          </p:nvPr>
        </p:nvSpPr>
        <p:spPr>
          <a:xfrm>
            <a:off x="475989" y="1229194"/>
            <a:ext cx="11236037" cy="1085849"/>
          </a:xfrm>
        </p:spPr>
        <p:txBody>
          <a:bodyPr anchor="t" anchorCtr="0">
            <a:normAutofit/>
          </a:bodyPr>
          <a:lstStyle>
            <a:lvl1pPr>
              <a:defRPr sz="36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54449F5-0AC7-4A60-80EC-9FA573EEBED6}"/>
              </a:ext>
            </a:extLst>
          </p:cNvPr>
          <p:cNvSpPr>
            <a:spLocks noGrp="1"/>
          </p:cNvSpPr>
          <p:nvPr>
            <p:ph sz="half" idx="1"/>
          </p:nvPr>
        </p:nvSpPr>
        <p:spPr>
          <a:xfrm>
            <a:off x="475989" y="4621696"/>
            <a:ext cx="3525770" cy="15552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2ED8D69-F953-4DCD-BC77-E2112FFA1C2E}"/>
              </a:ext>
            </a:extLst>
          </p:cNvPr>
          <p:cNvSpPr>
            <a:spLocks noGrp="1"/>
          </p:cNvSpPr>
          <p:nvPr>
            <p:ph sz="half" idx="2"/>
          </p:nvPr>
        </p:nvSpPr>
        <p:spPr>
          <a:xfrm>
            <a:off x="4331123" y="4621696"/>
            <a:ext cx="3525770" cy="15552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CFF324A0-8496-4B13-9783-3B9D8A8752B0}"/>
              </a:ext>
            </a:extLst>
          </p:cNvPr>
          <p:cNvSpPr>
            <a:spLocks noGrp="1"/>
          </p:cNvSpPr>
          <p:nvPr>
            <p:ph type="ftr" sz="quarter" idx="11"/>
          </p:nvPr>
        </p:nvSpPr>
        <p:spPr/>
        <p:txBody>
          <a:bodyPr/>
          <a:lstStyle/>
          <a:p>
            <a:r>
              <a:rPr lang="en-GB"/>
              <a:t>Cheshire and Merseyside Secure Data Environment</a:t>
            </a:r>
          </a:p>
        </p:txBody>
      </p:sp>
      <p:sp>
        <p:nvSpPr>
          <p:cNvPr id="7" name="Slide Number Placeholder 6">
            <a:extLst>
              <a:ext uri="{FF2B5EF4-FFF2-40B4-BE49-F238E27FC236}">
                <a16:creationId xmlns:a16="http://schemas.microsoft.com/office/drawing/2014/main" id="{18093ADC-9AB4-4E28-867F-7B9096040D64}"/>
              </a:ext>
            </a:extLst>
          </p:cNvPr>
          <p:cNvSpPr>
            <a:spLocks noGrp="1"/>
          </p:cNvSpPr>
          <p:nvPr>
            <p:ph type="sldNum" sz="quarter" idx="12"/>
          </p:nvPr>
        </p:nvSpPr>
        <p:spPr/>
        <p:txBody>
          <a:bodyPr/>
          <a:lstStyle/>
          <a:p>
            <a:fld id="{46465C0C-7294-4989-9E5F-0070336765E7}" type="slidenum">
              <a:rPr lang="en-GB" smtClean="0"/>
              <a:t>‹#›</a:t>
            </a:fld>
            <a:endParaRPr lang="en-GB"/>
          </a:p>
        </p:txBody>
      </p:sp>
      <p:grpSp>
        <p:nvGrpSpPr>
          <p:cNvPr id="8" name="Group 7">
            <a:extLst>
              <a:ext uri="{FF2B5EF4-FFF2-40B4-BE49-F238E27FC236}">
                <a16:creationId xmlns:a16="http://schemas.microsoft.com/office/drawing/2014/main" id="{6C39231E-48B5-582A-C35C-E616105C9A6D}"/>
              </a:ext>
              <a:ext uri="{C183D7F6-B498-43B3-948B-1728B52AA6E4}">
                <adec:decorative xmlns:adec="http://schemas.microsoft.com/office/drawing/2017/decorative" val="1"/>
              </a:ext>
            </a:extLst>
          </p:cNvPr>
          <p:cNvGrpSpPr/>
          <p:nvPr userDrawn="1"/>
        </p:nvGrpSpPr>
        <p:grpSpPr>
          <a:xfrm>
            <a:off x="475988" y="336838"/>
            <a:ext cx="11236039" cy="661357"/>
            <a:chOff x="475988" y="415229"/>
            <a:chExt cx="20152158" cy="1186162"/>
          </a:xfrm>
        </p:grpSpPr>
        <p:pic>
          <p:nvPicPr>
            <p:cNvPr id="9" name="Picture 8">
              <a:extLst>
                <a:ext uri="{FF2B5EF4-FFF2-40B4-BE49-F238E27FC236}">
                  <a16:creationId xmlns:a16="http://schemas.microsoft.com/office/drawing/2014/main" id="{83420E34-1D4D-8E7F-F63B-0B252B133E3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7190622" y="415229"/>
              <a:ext cx="3437524" cy="813964"/>
            </a:xfrm>
            <a:prstGeom prst="rect">
              <a:avLst/>
            </a:prstGeom>
          </p:spPr>
        </p:pic>
        <p:pic>
          <p:nvPicPr>
            <p:cNvPr id="10" name="Picture 9" descr="Blue text on a black background&#10;&#10;Description automatically generated">
              <a:extLst>
                <a:ext uri="{FF2B5EF4-FFF2-40B4-BE49-F238E27FC236}">
                  <a16:creationId xmlns:a16="http://schemas.microsoft.com/office/drawing/2014/main" id="{E1511936-573A-639B-80D7-979345F7376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5988" y="415229"/>
              <a:ext cx="1956735" cy="1186162"/>
            </a:xfrm>
            <a:prstGeom prst="rect">
              <a:avLst/>
            </a:prstGeom>
          </p:spPr>
        </p:pic>
      </p:grpSp>
      <p:sp>
        <p:nvSpPr>
          <p:cNvPr id="5" name="Content Placeholder 3">
            <a:extLst>
              <a:ext uri="{FF2B5EF4-FFF2-40B4-BE49-F238E27FC236}">
                <a16:creationId xmlns:a16="http://schemas.microsoft.com/office/drawing/2014/main" id="{425E41A9-9151-6C43-8C47-24A10856B861}"/>
              </a:ext>
            </a:extLst>
          </p:cNvPr>
          <p:cNvSpPr>
            <a:spLocks noGrp="1"/>
          </p:cNvSpPr>
          <p:nvPr>
            <p:ph sz="half" idx="13"/>
          </p:nvPr>
        </p:nvSpPr>
        <p:spPr>
          <a:xfrm>
            <a:off x="8186256" y="4621696"/>
            <a:ext cx="3525770" cy="15552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Picture Placeholder 11">
            <a:extLst>
              <a:ext uri="{FF2B5EF4-FFF2-40B4-BE49-F238E27FC236}">
                <a16:creationId xmlns:a16="http://schemas.microsoft.com/office/drawing/2014/main" id="{6BFBF30B-30E8-B36A-F5E2-A7E19A42DE96}"/>
              </a:ext>
            </a:extLst>
          </p:cNvPr>
          <p:cNvSpPr>
            <a:spLocks noGrp="1"/>
          </p:cNvSpPr>
          <p:nvPr>
            <p:ph type="pic" sz="quarter" idx="14"/>
          </p:nvPr>
        </p:nvSpPr>
        <p:spPr>
          <a:xfrm>
            <a:off x="475988" y="2554289"/>
            <a:ext cx="3525770" cy="1908382"/>
          </a:xfrm>
          <a:solidFill>
            <a:schemeClr val="bg2"/>
          </a:solidFill>
        </p:spPr>
        <p:txBody>
          <a:bodyPr/>
          <a:lstStyle/>
          <a:p>
            <a:endParaRPr lang="en-GB"/>
          </a:p>
        </p:txBody>
      </p:sp>
      <p:sp>
        <p:nvSpPr>
          <p:cNvPr id="13" name="Picture Placeholder 11">
            <a:extLst>
              <a:ext uri="{FF2B5EF4-FFF2-40B4-BE49-F238E27FC236}">
                <a16:creationId xmlns:a16="http://schemas.microsoft.com/office/drawing/2014/main" id="{EA401960-BA56-6434-781B-7CCD8D076806}"/>
              </a:ext>
            </a:extLst>
          </p:cNvPr>
          <p:cNvSpPr>
            <a:spLocks noGrp="1"/>
          </p:cNvSpPr>
          <p:nvPr>
            <p:ph type="pic" sz="quarter" idx="15"/>
          </p:nvPr>
        </p:nvSpPr>
        <p:spPr>
          <a:xfrm>
            <a:off x="4333115" y="2554289"/>
            <a:ext cx="3525770" cy="1908382"/>
          </a:xfrm>
          <a:solidFill>
            <a:schemeClr val="bg2"/>
          </a:solidFill>
        </p:spPr>
        <p:txBody>
          <a:bodyPr/>
          <a:lstStyle/>
          <a:p>
            <a:endParaRPr lang="en-GB"/>
          </a:p>
        </p:txBody>
      </p:sp>
      <p:sp>
        <p:nvSpPr>
          <p:cNvPr id="14" name="Picture Placeholder 11">
            <a:extLst>
              <a:ext uri="{FF2B5EF4-FFF2-40B4-BE49-F238E27FC236}">
                <a16:creationId xmlns:a16="http://schemas.microsoft.com/office/drawing/2014/main" id="{0ACAFEBB-3D2D-A85D-3AE6-193A42D4677E}"/>
              </a:ext>
            </a:extLst>
          </p:cNvPr>
          <p:cNvSpPr>
            <a:spLocks noGrp="1"/>
          </p:cNvSpPr>
          <p:nvPr>
            <p:ph type="pic" sz="quarter" idx="16"/>
          </p:nvPr>
        </p:nvSpPr>
        <p:spPr>
          <a:xfrm>
            <a:off x="8153400" y="2554289"/>
            <a:ext cx="3525770" cy="1908382"/>
          </a:xfrm>
          <a:solidFill>
            <a:schemeClr val="bg2"/>
          </a:solidFill>
        </p:spPr>
        <p:txBody>
          <a:bodyPr/>
          <a:lstStyle/>
          <a:p>
            <a:endParaRPr lang="en-GB"/>
          </a:p>
        </p:txBody>
      </p:sp>
    </p:spTree>
    <p:extLst>
      <p:ext uri="{BB962C8B-B14F-4D97-AF65-F5344CB8AC3E}">
        <p14:creationId xmlns:p14="http://schemas.microsoft.com/office/powerpoint/2010/main" val="761275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6E83-3461-42BC-AC7E-011CBB2366CD}"/>
              </a:ext>
            </a:extLst>
          </p:cNvPr>
          <p:cNvSpPr>
            <a:spLocks noGrp="1"/>
          </p:cNvSpPr>
          <p:nvPr>
            <p:ph type="title"/>
          </p:nvPr>
        </p:nvSpPr>
        <p:spPr>
          <a:xfrm>
            <a:off x="475989" y="1229194"/>
            <a:ext cx="11236037" cy="1085849"/>
          </a:xfrm>
        </p:spPr>
        <p:txBody>
          <a:bodyPr anchor="t" anchorCtr="0">
            <a:normAutofit/>
          </a:bodyPr>
          <a:lstStyle>
            <a:lvl1pPr>
              <a:defRPr sz="36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54449F5-0AC7-4A60-80EC-9FA573EEBED6}"/>
              </a:ext>
            </a:extLst>
          </p:cNvPr>
          <p:cNvSpPr>
            <a:spLocks noGrp="1"/>
          </p:cNvSpPr>
          <p:nvPr>
            <p:ph sz="half" idx="1"/>
          </p:nvPr>
        </p:nvSpPr>
        <p:spPr>
          <a:xfrm>
            <a:off x="475988" y="2109770"/>
            <a:ext cx="11236036" cy="782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2ED8D69-F953-4DCD-BC77-E2112FFA1C2E}"/>
              </a:ext>
            </a:extLst>
          </p:cNvPr>
          <p:cNvSpPr>
            <a:spLocks noGrp="1"/>
          </p:cNvSpPr>
          <p:nvPr>
            <p:ph sz="half" idx="2"/>
          </p:nvPr>
        </p:nvSpPr>
        <p:spPr>
          <a:xfrm>
            <a:off x="475988" y="4759520"/>
            <a:ext cx="3525770" cy="14977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CFF324A0-8496-4B13-9783-3B9D8A8752B0}"/>
              </a:ext>
            </a:extLst>
          </p:cNvPr>
          <p:cNvSpPr>
            <a:spLocks noGrp="1"/>
          </p:cNvSpPr>
          <p:nvPr>
            <p:ph type="ftr" sz="quarter" idx="11"/>
          </p:nvPr>
        </p:nvSpPr>
        <p:spPr/>
        <p:txBody>
          <a:bodyPr/>
          <a:lstStyle/>
          <a:p>
            <a:r>
              <a:rPr lang="en-GB"/>
              <a:t>Cheshire and Merseyside Secure Data Environment</a:t>
            </a:r>
          </a:p>
        </p:txBody>
      </p:sp>
      <p:sp>
        <p:nvSpPr>
          <p:cNvPr id="7" name="Slide Number Placeholder 6">
            <a:extLst>
              <a:ext uri="{FF2B5EF4-FFF2-40B4-BE49-F238E27FC236}">
                <a16:creationId xmlns:a16="http://schemas.microsoft.com/office/drawing/2014/main" id="{18093ADC-9AB4-4E28-867F-7B9096040D64}"/>
              </a:ext>
            </a:extLst>
          </p:cNvPr>
          <p:cNvSpPr>
            <a:spLocks noGrp="1"/>
          </p:cNvSpPr>
          <p:nvPr>
            <p:ph type="sldNum" sz="quarter" idx="12"/>
          </p:nvPr>
        </p:nvSpPr>
        <p:spPr/>
        <p:txBody>
          <a:bodyPr/>
          <a:lstStyle/>
          <a:p>
            <a:fld id="{46465C0C-7294-4989-9E5F-0070336765E7}" type="slidenum">
              <a:rPr lang="en-GB" smtClean="0"/>
              <a:t>‹#›</a:t>
            </a:fld>
            <a:endParaRPr lang="en-GB"/>
          </a:p>
        </p:txBody>
      </p:sp>
      <p:grpSp>
        <p:nvGrpSpPr>
          <p:cNvPr id="8" name="Group 7">
            <a:extLst>
              <a:ext uri="{FF2B5EF4-FFF2-40B4-BE49-F238E27FC236}">
                <a16:creationId xmlns:a16="http://schemas.microsoft.com/office/drawing/2014/main" id="{6C39231E-48B5-582A-C35C-E616105C9A6D}"/>
              </a:ext>
              <a:ext uri="{C183D7F6-B498-43B3-948B-1728B52AA6E4}">
                <adec:decorative xmlns:adec="http://schemas.microsoft.com/office/drawing/2017/decorative" val="1"/>
              </a:ext>
            </a:extLst>
          </p:cNvPr>
          <p:cNvGrpSpPr/>
          <p:nvPr userDrawn="1"/>
        </p:nvGrpSpPr>
        <p:grpSpPr>
          <a:xfrm>
            <a:off x="475988" y="336838"/>
            <a:ext cx="11236039" cy="661357"/>
            <a:chOff x="475988" y="415229"/>
            <a:chExt cx="20152158" cy="1186162"/>
          </a:xfrm>
        </p:grpSpPr>
        <p:pic>
          <p:nvPicPr>
            <p:cNvPr id="9" name="Picture 8">
              <a:extLst>
                <a:ext uri="{FF2B5EF4-FFF2-40B4-BE49-F238E27FC236}">
                  <a16:creationId xmlns:a16="http://schemas.microsoft.com/office/drawing/2014/main" id="{83420E34-1D4D-8E7F-F63B-0B252B133E3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7190622" y="415229"/>
              <a:ext cx="3437524" cy="813964"/>
            </a:xfrm>
            <a:prstGeom prst="rect">
              <a:avLst/>
            </a:prstGeom>
          </p:spPr>
        </p:pic>
        <p:pic>
          <p:nvPicPr>
            <p:cNvPr id="10" name="Picture 9" descr="Blue text on a black background&#10;&#10;Description automatically generated">
              <a:extLst>
                <a:ext uri="{FF2B5EF4-FFF2-40B4-BE49-F238E27FC236}">
                  <a16:creationId xmlns:a16="http://schemas.microsoft.com/office/drawing/2014/main" id="{E1511936-573A-639B-80D7-979345F7376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5988" y="415229"/>
              <a:ext cx="1956735" cy="1186162"/>
            </a:xfrm>
            <a:prstGeom prst="rect">
              <a:avLst/>
            </a:prstGeom>
          </p:spPr>
        </p:pic>
      </p:grpSp>
      <p:sp>
        <p:nvSpPr>
          <p:cNvPr id="5" name="Content Placeholder 3">
            <a:extLst>
              <a:ext uri="{FF2B5EF4-FFF2-40B4-BE49-F238E27FC236}">
                <a16:creationId xmlns:a16="http://schemas.microsoft.com/office/drawing/2014/main" id="{425E41A9-9151-6C43-8C47-24A10856B861}"/>
              </a:ext>
            </a:extLst>
          </p:cNvPr>
          <p:cNvSpPr>
            <a:spLocks noGrp="1"/>
          </p:cNvSpPr>
          <p:nvPr>
            <p:ph sz="half" idx="13"/>
          </p:nvPr>
        </p:nvSpPr>
        <p:spPr>
          <a:xfrm>
            <a:off x="4314694" y="4759520"/>
            <a:ext cx="3525770" cy="14977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Picture Placeholder 11">
            <a:extLst>
              <a:ext uri="{FF2B5EF4-FFF2-40B4-BE49-F238E27FC236}">
                <a16:creationId xmlns:a16="http://schemas.microsoft.com/office/drawing/2014/main" id="{6BFBF30B-30E8-B36A-F5E2-A7E19A42DE96}"/>
              </a:ext>
            </a:extLst>
          </p:cNvPr>
          <p:cNvSpPr>
            <a:spLocks noGrp="1"/>
          </p:cNvSpPr>
          <p:nvPr>
            <p:ph type="pic" sz="quarter" idx="14"/>
          </p:nvPr>
        </p:nvSpPr>
        <p:spPr>
          <a:xfrm>
            <a:off x="475988" y="3045227"/>
            <a:ext cx="3525770" cy="1555267"/>
          </a:xfrm>
          <a:solidFill>
            <a:schemeClr val="bg2"/>
          </a:solidFill>
        </p:spPr>
        <p:txBody>
          <a:bodyPr/>
          <a:lstStyle/>
          <a:p>
            <a:endParaRPr lang="en-GB"/>
          </a:p>
        </p:txBody>
      </p:sp>
      <p:sp>
        <p:nvSpPr>
          <p:cNvPr id="13" name="Picture Placeholder 11">
            <a:extLst>
              <a:ext uri="{FF2B5EF4-FFF2-40B4-BE49-F238E27FC236}">
                <a16:creationId xmlns:a16="http://schemas.microsoft.com/office/drawing/2014/main" id="{EA401960-BA56-6434-781B-7CCD8D076806}"/>
              </a:ext>
            </a:extLst>
          </p:cNvPr>
          <p:cNvSpPr>
            <a:spLocks noGrp="1"/>
          </p:cNvSpPr>
          <p:nvPr>
            <p:ph type="pic" sz="quarter" idx="15"/>
          </p:nvPr>
        </p:nvSpPr>
        <p:spPr>
          <a:xfrm>
            <a:off x="4333115" y="3045227"/>
            <a:ext cx="3525770" cy="1555267"/>
          </a:xfrm>
          <a:solidFill>
            <a:schemeClr val="bg2"/>
          </a:solidFill>
        </p:spPr>
        <p:txBody>
          <a:bodyPr/>
          <a:lstStyle/>
          <a:p>
            <a:endParaRPr lang="en-GB"/>
          </a:p>
        </p:txBody>
      </p:sp>
      <p:sp>
        <p:nvSpPr>
          <p:cNvPr id="14" name="Picture Placeholder 11">
            <a:extLst>
              <a:ext uri="{FF2B5EF4-FFF2-40B4-BE49-F238E27FC236}">
                <a16:creationId xmlns:a16="http://schemas.microsoft.com/office/drawing/2014/main" id="{0ACAFEBB-3D2D-A85D-3AE6-193A42D4677E}"/>
              </a:ext>
            </a:extLst>
          </p:cNvPr>
          <p:cNvSpPr>
            <a:spLocks noGrp="1"/>
          </p:cNvSpPr>
          <p:nvPr>
            <p:ph type="pic" sz="quarter" idx="16"/>
          </p:nvPr>
        </p:nvSpPr>
        <p:spPr>
          <a:xfrm>
            <a:off x="8153400" y="3045227"/>
            <a:ext cx="3525770" cy="1555267"/>
          </a:xfrm>
          <a:solidFill>
            <a:schemeClr val="bg2"/>
          </a:solidFill>
        </p:spPr>
        <p:txBody>
          <a:bodyPr/>
          <a:lstStyle/>
          <a:p>
            <a:endParaRPr lang="en-GB"/>
          </a:p>
        </p:txBody>
      </p:sp>
      <p:sp>
        <p:nvSpPr>
          <p:cNvPr id="11" name="Content Placeholder 3">
            <a:extLst>
              <a:ext uri="{FF2B5EF4-FFF2-40B4-BE49-F238E27FC236}">
                <a16:creationId xmlns:a16="http://schemas.microsoft.com/office/drawing/2014/main" id="{75F30B9E-5909-ACF0-0EC5-1BC6BDCFBD6C}"/>
              </a:ext>
            </a:extLst>
          </p:cNvPr>
          <p:cNvSpPr>
            <a:spLocks noGrp="1"/>
          </p:cNvSpPr>
          <p:nvPr>
            <p:ph sz="half" idx="17"/>
          </p:nvPr>
        </p:nvSpPr>
        <p:spPr>
          <a:xfrm>
            <a:off x="8153400" y="4749286"/>
            <a:ext cx="3525770" cy="14977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51877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F0349-72E4-4D17-8B0A-EF620C95FEEE}"/>
              </a:ext>
            </a:extLst>
          </p:cNvPr>
          <p:cNvSpPr>
            <a:spLocks noGrp="1"/>
          </p:cNvSpPr>
          <p:nvPr>
            <p:ph type="title"/>
          </p:nvPr>
        </p:nvSpPr>
        <p:spPr>
          <a:xfrm>
            <a:off x="475989" y="1229194"/>
            <a:ext cx="11236037" cy="1085849"/>
          </a:xfrm>
        </p:spPr>
        <p:txBody>
          <a:bodyPr anchor="t" anchorCtr="0">
            <a:normAutofit/>
          </a:bodyPr>
          <a:lstStyle>
            <a:lvl1pPr>
              <a:defRPr sz="3600"/>
            </a:lvl1pPr>
          </a:lstStyle>
          <a:p>
            <a:r>
              <a:rPr lang="en-US"/>
              <a:t>Click to edit Master title style</a:t>
            </a:r>
            <a:endParaRPr lang="en-GB"/>
          </a:p>
        </p:txBody>
      </p:sp>
      <p:sp>
        <p:nvSpPr>
          <p:cNvPr id="4" name="Footer Placeholder 3">
            <a:extLst>
              <a:ext uri="{FF2B5EF4-FFF2-40B4-BE49-F238E27FC236}">
                <a16:creationId xmlns:a16="http://schemas.microsoft.com/office/drawing/2014/main" id="{29009ED3-479E-4286-93CD-4F6C8831C009}"/>
              </a:ext>
            </a:extLst>
          </p:cNvPr>
          <p:cNvSpPr>
            <a:spLocks noGrp="1"/>
          </p:cNvSpPr>
          <p:nvPr>
            <p:ph type="ftr" sz="quarter" idx="11"/>
          </p:nvPr>
        </p:nvSpPr>
        <p:spPr/>
        <p:txBody>
          <a:bodyPr/>
          <a:lstStyle/>
          <a:p>
            <a:r>
              <a:rPr lang="en-GB"/>
              <a:t>Cheshire and Merseyside Secure Data Environment</a:t>
            </a:r>
          </a:p>
        </p:txBody>
      </p:sp>
      <p:sp>
        <p:nvSpPr>
          <p:cNvPr id="5" name="Slide Number Placeholder 4">
            <a:extLst>
              <a:ext uri="{FF2B5EF4-FFF2-40B4-BE49-F238E27FC236}">
                <a16:creationId xmlns:a16="http://schemas.microsoft.com/office/drawing/2014/main" id="{5677A5C5-00C1-4973-BF55-801C77F03493}"/>
              </a:ext>
            </a:extLst>
          </p:cNvPr>
          <p:cNvSpPr>
            <a:spLocks noGrp="1"/>
          </p:cNvSpPr>
          <p:nvPr>
            <p:ph type="sldNum" sz="quarter" idx="12"/>
          </p:nvPr>
        </p:nvSpPr>
        <p:spPr/>
        <p:txBody>
          <a:bodyPr/>
          <a:lstStyle/>
          <a:p>
            <a:fld id="{46465C0C-7294-4989-9E5F-0070336765E7}" type="slidenum">
              <a:rPr lang="en-GB" smtClean="0"/>
              <a:t>‹#›</a:t>
            </a:fld>
            <a:endParaRPr lang="en-GB"/>
          </a:p>
        </p:txBody>
      </p:sp>
      <p:grpSp>
        <p:nvGrpSpPr>
          <p:cNvPr id="6" name="Group 5">
            <a:extLst>
              <a:ext uri="{FF2B5EF4-FFF2-40B4-BE49-F238E27FC236}">
                <a16:creationId xmlns:a16="http://schemas.microsoft.com/office/drawing/2014/main" id="{E85934F3-A269-5600-76CA-20147D4FE931}"/>
              </a:ext>
              <a:ext uri="{C183D7F6-B498-43B3-948B-1728B52AA6E4}">
                <adec:decorative xmlns:adec="http://schemas.microsoft.com/office/drawing/2017/decorative" val="1"/>
              </a:ext>
            </a:extLst>
          </p:cNvPr>
          <p:cNvGrpSpPr/>
          <p:nvPr userDrawn="1"/>
        </p:nvGrpSpPr>
        <p:grpSpPr>
          <a:xfrm>
            <a:off x="475988" y="336838"/>
            <a:ext cx="11236039" cy="661357"/>
            <a:chOff x="475988" y="415229"/>
            <a:chExt cx="20152158" cy="1186162"/>
          </a:xfrm>
        </p:grpSpPr>
        <p:pic>
          <p:nvPicPr>
            <p:cNvPr id="7" name="Picture 6">
              <a:extLst>
                <a:ext uri="{FF2B5EF4-FFF2-40B4-BE49-F238E27FC236}">
                  <a16:creationId xmlns:a16="http://schemas.microsoft.com/office/drawing/2014/main" id="{33FEB5AF-8761-F4BF-AD0B-96E3AF75370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7190622" y="415229"/>
              <a:ext cx="3437524" cy="813964"/>
            </a:xfrm>
            <a:prstGeom prst="rect">
              <a:avLst/>
            </a:prstGeom>
          </p:spPr>
        </p:pic>
        <p:pic>
          <p:nvPicPr>
            <p:cNvPr id="8" name="Picture 7" descr="Blue text on a black background&#10;&#10;Description automatically generated">
              <a:extLst>
                <a:ext uri="{FF2B5EF4-FFF2-40B4-BE49-F238E27FC236}">
                  <a16:creationId xmlns:a16="http://schemas.microsoft.com/office/drawing/2014/main" id="{1AFE6C8E-5E93-10BB-D704-6D7BD3EEE7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5988" y="415229"/>
              <a:ext cx="1956735" cy="1186162"/>
            </a:xfrm>
            <a:prstGeom prst="rect">
              <a:avLst/>
            </a:prstGeom>
          </p:spPr>
        </p:pic>
      </p:grpSp>
    </p:spTree>
    <p:extLst>
      <p:ext uri="{BB962C8B-B14F-4D97-AF65-F5344CB8AC3E}">
        <p14:creationId xmlns:p14="http://schemas.microsoft.com/office/powerpoint/2010/main" val="1236056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C36193-9462-A496-798D-D321CDF1622C}"/>
              </a:ext>
            </a:extLst>
          </p:cNvPr>
          <p:cNvSpPr/>
          <p:nvPr userDrawn="1"/>
        </p:nvSpPr>
        <p:spPr>
          <a:xfrm>
            <a:off x="-1200" y="6492874"/>
            <a:ext cx="12193200" cy="367200"/>
          </a:xfrm>
          <a:prstGeom prst="rect">
            <a:avLst/>
          </a:prstGeom>
          <a:gradFill>
            <a:gsLst>
              <a:gs pos="28000">
                <a:srgbClr val="005EB8"/>
              </a:gs>
              <a:gs pos="46000">
                <a:schemeClr val="accent2"/>
              </a:gs>
              <a:gs pos="61000">
                <a:schemeClr val="accent3"/>
              </a:gs>
              <a:gs pos="100000">
                <a:schemeClr val="accent4"/>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A black and green background&#10;&#10;Description automatically generated">
            <a:extLst>
              <a:ext uri="{FF2B5EF4-FFF2-40B4-BE49-F238E27FC236}">
                <a16:creationId xmlns:a16="http://schemas.microsoft.com/office/drawing/2014/main" id="{FC4F0282-5670-6D71-2B83-06D5528215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94762"/>
            <a:ext cx="12193200" cy="6858675"/>
          </a:xfrm>
          <a:prstGeom prst="rect">
            <a:avLst/>
          </a:prstGeom>
        </p:spPr>
      </p:pic>
      <p:pic>
        <p:nvPicPr>
          <p:cNvPr id="12" name="Picture 11" descr="A blue circle with a black background&#10;&#10;Description automatically generated">
            <a:extLst>
              <a:ext uri="{FF2B5EF4-FFF2-40B4-BE49-F238E27FC236}">
                <a16:creationId xmlns:a16="http://schemas.microsoft.com/office/drawing/2014/main" id="{34CDA734-5659-9724-E1DB-489575B1F14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50386" y="5628807"/>
            <a:ext cx="4465624" cy="598393"/>
          </a:xfrm>
          <a:prstGeom prst="rect">
            <a:avLst/>
          </a:prstGeom>
        </p:spPr>
      </p:pic>
      <p:sp>
        <p:nvSpPr>
          <p:cNvPr id="2" name="Title 1">
            <a:extLst>
              <a:ext uri="{FF2B5EF4-FFF2-40B4-BE49-F238E27FC236}">
                <a16:creationId xmlns:a16="http://schemas.microsoft.com/office/drawing/2014/main" id="{38067BF4-4F28-49EC-BE12-96E16DA431AB}"/>
              </a:ext>
            </a:extLst>
          </p:cNvPr>
          <p:cNvSpPr>
            <a:spLocks noGrp="1"/>
          </p:cNvSpPr>
          <p:nvPr>
            <p:ph type="ctrTitle"/>
          </p:nvPr>
        </p:nvSpPr>
        <p:spPr>
          <a:xfrm>
            <a:off x="880015" y="1820669"/>
            <a:ext cx="10997975" cy="2008682"/>
          </a:xfrm>
        </p:spPr>
        <p:txBody>
          <a:bodyPr lIns="0" anchor="b">
            <a:noAutofit/>
          </a:bodyPr>
          <a:lstStyle>
            <a:lvl1pPr algn="l">
              <a:defRPr sz="4800"/>
            </a:lvl1pPr>
          </a:lstStyle>
          <a:p>
            <a:r>
              <a:rPr lang="en-US"/>
              <a:t>Click to edit Master title style</a:t>
            </a:r>
            <a:endParaRPr lang="en-GB"/>
          </a:p>
        </p:txBody>
      </p:sp>
      <p:sp>
        <p:nvSpPr>
          <p:cNvPr id="3" name="Subtitle 2">
            <a:extLst>
              <a:ext uri="{FF2B5EF4-FFF2-40B4-BE49-F238E27FC236}">
                <a16:creationId xmlns:a16="http://schemas.microsoft.com/office/drawing/2014/main" id="{93038CEC-C9C3-4CC1-A1F7-3BA1EA5A08B8}"/>
              </a:ext>
            </a:extLst>
          </p:cNvPr>
          <p:cNvSpPr>
            <a:spLocks noGrp="1"/>
          </p:cNvSpPr>
          <p:nvPr>
            <p:ph type="subTitle" idx="1" hasCustomPrompt="1"/>
          </p:nvPr>
        </p:nvSpPr>
        <p:spPr>
          <a:xfrm>
            <a:off x="880015" y="4129155"/>
            <a:ext cx="10997975" cy="850866"/>
          </a:xfrm>
        </p:spPr>
        <p:txBody>
          <a:bodyPr lIns="0" tIns="0" rIns="0" bIns="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styles</a:t>
            </a:r>
            <a:endParaRPr lang="en-GB"/>
          </a:p>
        </p:txBody>
      </p:sp>
      <p:sp>
        <p:nvSpPr>
          <p:cNvPr id="4" name="Date Placeholder 3">
            <a:extLst>
              <a:ext uri="{FF2B5EF4-FFF2-40B4-BE49-F238E27FC236}">
                <a16:creationId xmlns:a16="http://schemas.microsoft.com/office/drawing/2014/main" id="{9DBD125C-29C0-430A-8916-E7D6AE4DCAC9}"/>
              </a:ext>
            </a:extLst>
          </p:cNvPr>
          <p:cNvSpPr>
            <a:spLocks noGrp="1"/>
          </p:cNvSpPr>
          <p:nvPr>
            <p:ph type="dt" sz="half" idx="10"/>
          </p:nvPr>
        </p:nvSpPr>
        <p:spPr>
          <a:xfrm>
            <a:off x="880016" y="5641936"/>
            <a:ext cx="3105411" cy="598392"/>
          </a:xfrm>
          <a:prstGeom prst="rect">
            <a:avLst/>
          </a:prstGeom>
        </p:spPr>
        <p:txBody>
          <a:bodyPr lIns="0" tIns="0" rIns="0" bIns="0" anchor="ctr" anchorCtr="0"/>
          <a:lstStyle>
            <a:lvl1pPr>
              <a:defRPr sz="1600" b="1">
                <a:solidFill>
                  <a:schemeClr val="tx1">
                    <a:lumMod val="85000"/>
                    <a:lumOff val="15000"/>
                  </a:schemeClr>
                </a:solidFill>
              </a:defRPr>
            </a:lvl1pPr>
          </a:lstStyle>
          <a:p>
            <a:fld id="{7F5B35AF-23A9-E240-81D1-CF4B304FE582}" type="datetime6">
              <a:rPr lang="en-GB" smtClean="0"/>
              <a:t>February 25</a:t>
            </a:fld>
            <a:endParaRPr lang="en-GB"/>
          </a:p>
        </p:txBody>
      </p:sp>
      <p:grpSp>
        <p:nvGrpSpPr>
          <p:cNvPr id="11" name="Group 10" hidden="1">
            <a:extLst>
              <a:ext uri="{FF2B5EF4-FFF2-40B4-BE49-F238E27FC236}">
                <a16:creationId xmlns:a16="http://schemas.microsoft.com/office/drawing/2014/main" id="{99F68B6F-968A-E00E-E25A-CD7865873363}"/>
              </a:ext>
              <a:ext uri="{C183D7F6-B498-43B3-948B-1728B52AA6E4}">
                <adec:decorative xmlns:adec="http://schemas.microsoft.com/office/drawing/2017/decorative" val="1"/>
              </a:ext>
            </a:extLst>
          </p:cNvPr>
          <p:cNvGrpSpPr/>
          <p:nvPr userDrawn="1"/>
        </p:nvGrpSpPr>
        <p:grpSpPr>
          <a:xfrm>
            <a:off x="475988" y="415229"/>
            <a:ext cx="11240023" cy="1186162"/>
            <a:chOff x="475988" y="415229"/>
            <a:chExt cx="11240023" cy="1186162"/>
          </a:xfrm>
        </p:grpSpPr>
        <p:pic>
          <p:nvPicPr>
            <p:cNvPr id="7" name="Picture 6" descr="NHS Cheshire and Merseyside Integrated Care Boards">
              <a:extLst>
                <a:ext uri="{FF2B5EF4-FFF2-40B4-BE49-F238E27FC236}">
                  <a16:creationId xmlns:a16="http://schemas.microsoft.com/office/drawing/2014/main" id="{D2EAC00A-81F0-06D7-C814-FCF445F64AB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64201" y="415229"/>
              <a:ext cx="3451810" cy="813964"/>
            </a:xfrm>
            <a:prstGeom prst="rect">
              <a:avLst/>
            </a:prstGeom>
          </p:spPr>
        </p:pic>
        <p:pic>
          <p:nvPicPr>
            <p:cNvPr id="9" name="Picture 8" descr="North West Secure Data Environment Logo">
              <a:extLst>
                <a:ext uri="{FF2B5EF4-FFF2-40B4-BE49-F238E27FC236}">
                  <a16:creationId xmlns:a16="http://schemas.microsoft.com/office/drawing/2014/main" id="{4A74E290-4F94-CD56-DFBA-2644D4D6194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75988" y="415229"/>
              <a:ext cx="1956734" cy="1186162"/>
            </a:xfrm>
            <a:prstGeom prst="rect">
              <a:avLst/>
            </a:prstGeom>
          </p:spPr>
        </p:pic>
      </p:grpSp>
      <p:grpSp>
        <p:nvGrpSpPr>
          <p:cNvPr id="14" name="Group 13" hidden="1">
            <a:extLst>
              <a:ext uri="{FF2B5EF4-FFF2-40B4-BE49-F238E27FC236}">
                <a16:creationId xmlns:a16="http://schemas.microsoft.com/office/drawing/2014/main" id="{0F3B0FEF-FAFE-CD77-4F1D-49245CD2343D}"/>
              </a:ext>
            </a:extLst>
          </p:cNvPr>
          <p:cNvGrpSpPr/>
          <p:nvPr userDrawn="1"/>
        </p:nvGrpSpPr>
        <p:grpSpPr>
          <a:xfrm>
            <a:off x="384548" y="-1596451"/>
            <a:ext cx="11240023" cy="1186162"/>
            <a:chOff x="475988" y="415229"/>
            <a:chExt cx="11240023" cy="1186162"/>
          </a:xfrm>
        </p:grpSpPr>
        <p:pic>
          <p:nvPicPr>
            <p:cNvPr id="15" name="Picture 14" descr="NHS Cheshire and Merseyside Integrated Care Boards">
              <a:extLst>
                <a:ext uri="{FF2B5EF4-FFF2-40B4-BE49-F238E27FC236}">
                  <a16:creationId xmlns:a16="http://schemas.microsoft.com/office/drawing/2014/main" id="{EFF3EFCC-FA68-7A9A-6567-C55893D7EBF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64201" y="415229"/>
              <a:ext cx="3451810" cy="813964"/>
            </a:xfrm>
            <a:prstGeom prst="rect">
              <a:avLst/>
            </a:prstGeom>
          </p:spPr>
        </p:pic>
        <p:pic>
          <p:nvPicPr>
            <p:cNvPr id="16" name="Picture 15" descr="North West Secure Data Environment Logo">
              <a:extLst>
                <a:ext uri="{FF2B5EF4-FFF2-40B4-BE49-F238E27FC236}">
                  <a16:creationId xmlns:a16="http://schemas.microsoft.com/office/drawing/2014/main" id="{DE9DA815-38C1-E49B-1985-CCFB49D335C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75988" y="415229"/>
              <a:ext cx="1956734" cy="1186162"/>
            </a:xfrm>
            <a:prstGeom prst="rect">
              <a:avLst/>
            </a:prstGeom>
          </p:spPr>
        </p:pic>
      </p:grpSp>
    </p:spTree>
    <p:extLst>
      <p:ext uri="{BB962C8B-B14F-4D97-AF65-F5344CB8AC3E}">
        <p14:creationId xmlns:p14="http://schemas.microsoft.com/office/powerpoint/2010/main" val="1359951211"/>
      </p:ext>
    </p:extLst>
  </p:cSld>
  <p:clrMapOvr>
    <a:masterClrMapping/>
  </p:clrMapOvr>
  <p:extLst>
    <p:ext uri="{DCECCB84-F9BA-43D5-87BE-67443E8EF086}">
      <p15:sldGuideLst xmlns:p15="http://schemas.microsoft.com/office/powerpoint/2012/main">
        <p15:guide id="1" orient="horz" pos="2273">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691BB24-30B1-4FB0-BC1B-D94DBF54090E}"/>
              </a:ext>
            </a:extLst>
          </p:cNvPr>
          <p:cNvSpPr>
            <a:spLocks noGrp="1"/>
          </p:cNvSpPr>
          <p:nvPr>
            <p:ph type="ftr" sz="quarter" idx="11"/>
          </p:nvPr>
        </p:nvSpPr>
        <p:spPr/>
        <p:txBody>
          <a:bodyPr/>
          <a:lstStyle/>
          <a:p>
            <a:r>
              <a:rPr lang="en-GB"/>
              <a:t>Cheshire and Merseyside Secure Data Environment</a:t>
            </a:r>
          </a:p>
        </p:txBody>
      </p:sp>
      <p:sp>
        <p:nvSpPr>
          <p:cNvPr id="4" name="Slide Number Placeholder 3">
            <a:extLst>
              <a:ext uri="{FF2B5EF4-FFF2-40B4-BE49-F238E27FC236}">
                <a16:creationId xmlns:a16="http://schemas.microsoft.com/office/drawing/2014/main" id="{4628C671-6B0C-4D3F-AEB9-175700C832D3}"/>
              </a:ext>
            </a:extLst>
          </p:cNvPr>
          <p:cNvSpPr>
            <a:spLocks noGrp="1"/>
          </p:cNvSpPr>
          <p:nvPr>
            <p:ph type="sldNum" sz="quarter" idx="12"/>
          </p:nvPr>
        </p:nvSpPr>
        <p:spPr/>
        <p:txBody>
          <a:bodyPr/>
          <a:lstStyle/>
          <a:p>
            <a:fld id="{46465C0C-7294-4989-9E5F-0070336765E7}" type="slidenum">
              <a:rPr lang="en-GB" smtClean="0"/>
              <a:t>‹#›</a:t>
            </a:fld>
            <a:endParaRPr lang="en-GB"/>
          </a:p>
        </p:txBody>
      </p:sp>
      <p:grpSp>
        <p:nvGrpSpPr>
          <p:cNvPr id="5" name="Group 4">
            <a:extLst>
              <a:ext uri="{FF2B5EF4-FFF2-40B4-BE49-F238E27FC236}">
                <a16:creationId xmlns:a16="http://schemas.microsoft.com/office/drawing/2014/main" id="{8C75D4AB-0296-D5FB-71C3-D46A75F35560}"/>
              </a:ext>
              <a:ext uri="{C183D7F6-B498-43B3-948B-1728B52AA6E4}">
                <adec:decorative xmlns:adec="http://schemas.microsoft.com/office/drawing/2017/decorative" val="1"/>
              </a:ext>
            </a:extLst>
          </p:cNvPr>
          <p:cNvGrpSpPr/>
          <p:nvPr userDrawn="1"/>
        </p:nvGrpSpPr>
        <p:grpSpPr>
          <a:xfrm>
            <a:off x="475988" y="336838"/>
            <a:ext cx="11236039" cy="661357"/>
            <a:chOff x="475988" y="415229"/>
            <a:chExt cx="20152158" cy="1186162"/>
          </a:xfrm>
        </p:grpSpPr>
        <p:pic>
          <p:nvPicPr>
            <p:cNvPr id="6" name="Picture 5">
              <a:extLst>
                <a:ext uri="{FF2B5EF4-FFF2-40B4-BE49-F238E27FC236}">
                  <a16:creationId xmlns:a16="http://schemas.microsoft.com/office/drawing/2014/main" id="{2DDFE979-D175-9B4A-9BE0-CAE04A761DC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7190622" y="415229"/>
              <a:ext cx="3437524" cy="813964"/>
            </a:xfrm>
            <a:prstGeom prst="rect">
              <a:avLst/>
            </a:prstGeom>
          </p:spPr>
        </p:pic>
        <p:pic>
          <p:nvPicPr>
            <p:cNvPr id="7" name="Picture 6" descr="Blue text on a black background&#10;&#10;Description automatically generated">
              <a:extLst>
                <a:ext uri="{FF2B5EF4-FFF2-40B4-BE49-F238E27FC236}">
                  <a16:creationId xmlns:a16="http://schemas.microsoft.com/office/drawing/2014/main" id="{4756FD2A-FE80-DFB8-704E-E17DABEF177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5988" y="415229"/>
              <a:ext cx="1956735" cy="1186162"/>
            </a:xfrm>
            <a:prstGeom prst="rect">
              <a:avLst/>
            </a:prstGeom>
          </p:spPr>
        </p:pic>
      </p:grpSp>
    </p:spTree>
    <p:extLst>
      <p:ext uri="{BB962C8B-B14F-4D97-AF65-F5344CB8AC3E}">
        <p14:creationId xmlns:p14="http://schemas.microsoft.com/office/powerpoint/2010/main" val="3808104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A4B92-35B4-4BFF-9C77-8DA815AB3996}"/>
              </a:ext>
            </a:extLst>
          </p:cNvPr>
          <p:cNvSpPr>
            <a:spLocks noGrp="1"/>
          </p:cNvSpPr>
          <p:nvPr>
            <p:ph type="title" hasCustomPrompt="1"/>
          </p:nvPr>
        </p:nvSpPr>
        <p:spPr>
          <a:xfrm>
            <a:off x="475988" y="1320896"/>
            <a:ext cx="4742188" cy="1446688"/>
          </a:xfrm>
        </p:spPr>
        <p:txBody>
          <a:bodyPr anchor="t" anchorCtr="0"/>
          <a:lstStyle>
            <a:lvl1pPr>
              <a:defRPr sz="3200"/>
            </a:lvl1pPr>
          </a:lstStyle>
          <a:p>
            <a:r>
              <a:rPr lang="en-US"/>
              <a:t>Click to edit Master </a:t>
            </a:r>
            <a:br>
              <a:rPr lang="en-US"/>
            </a:br>
            <a:r>
              <a:rPr lang="en-US"/>
              <a:t>title style</a:t>
            </a:r>
            <a:endParaRPr lang="en-GB"/>
          </a:p>
        </p:txBody>
      </p:sp>
      <p:sp>
        <p:nvSpPr>
          <p:cNvPr id="3" name="Content Placeholder 2">
            <a:extLst>
              <a:ext uri="{FF2B5EF4-FFF2-40B4-BE49-F238E27FC236}">
                <a16:creationId xmlns:a16="http://schemas.microsoft.com/office/drawing/2014/main" id="{2D729EF6-AE26-45CB-B265-DB3DCE2DEF13}"/>
              </a:ext>
            </a:extLst>
          </p:cNvPr>
          <p:cNvSpPr>
            <a:spLocks noGrp="1"/>
          </p:cNvSpPr>
          <p:nvPr>
            <p:ph idx="1"/>
          </p:nvPr>
        </p:nvSpPr>
        <p:spPr>
          <a:xfrm>
            <a:off x="5539827" y="1320897"/>
            <a:ext cx="6172200" cy="4873625"/>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511C5A-DB43-4A88-BB5F-D9444C4FBB47}"/>
              </a:ext>
            </a:extLst>
          </p:cNvPr>
          <p:cNvSpPr>
            <a:spLocks noGrp="1"/>
          </p:cNvSpPr>
          <p:nvPr>
            <p:ph type="body" sz="half" idx="2"/>
          </p:nvPr>
        </p:nvSpPr>
        <p:spPr>
          <a:xfrm>
            <a:off x="475988" y="2901696"/>
            <a:ext cx="4742188" cy="3300763"/>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A9E4E391-12E7-4070-888F-4F097060134D}"/>
              </a:ext>
            </a:extLst>
          </p:cNvPr>
          <p:cNvSpPr>
            <a:spLocks noGrp="1"/>
          </p:cNvSpPr>
          <p:nvPr>
            <p:ph type="ftr" sz="quarter" idx="11"/>
          </p:nvPr>
        </p:nvSpPr>
        <p:spPr/>
        <p:txBody>
          <a:bodyPr/>
          <a:lstStyle/>
          <a:p>
            <a:r>
              <a:rPr lang="en-GB"/>
              <a:t>Cheshire and Merseyside Secure Data Environment</a:t>
            </a:r>
          </a:p>
        </p:txBody>
      </p:sp>
      <p:sp>
        <p:nvSpPr>
          <p:cNvPr id="7" name="Slide Number Placeholder 6">
            <a:extLst>
              <a:ext uri="{FF2B5EF4-FFF2-40B4-BE49-F238E27FC236}">
                <a16:creationId xmlns:a16="http://schemas.microsoft.com/office/drawing/2014/main" id="{DC5DB498-E59E-4835-B48B-7AB96ABCC969}"/>
              </a:ext>
            </a:extLst>
          </p:cNvPr>
          <p:cNvSpPr>
            <a:spLocks noGrp="1"/>
          </p:cNvSpPr>
          <p:nvPr>
            <p:ph type="sldNum" sz="quarter" idx="12"/>
          </p:nvPr>
        </p:nvSpPr>
        <p:spPr/>
        <p:txBody>
          <a:bodyPr/>
          <a:lstStyle/>
          <a:p>
            <a:fld id="{46465C0C-7294-4989-9E5F-0070336765E7}" type="slidenum">
              <a:rPr lang="en-GB" smtClean="0"/>
              <a:t>‹#›</a:t>
            </a:fld>
            <a:endParaRPr lang="en-GB"/>
          </a:p>
        </p:txBody>
      </p:sp>
      <p:grpSp>
        <p:nvGrpSpPr>
          <p:cNvPr id="8" name="Group 7">
            <a:extLst>
              <a:ext uri="{FF2B5EF4-FFF2-40B4-BE49-F238E27FC236}">
                <a16:creationId xmlns:a16="http://schemas.microsoft.com/office/drawing/2014/main" id="{05769537-F147-D982-26D9-86CD7C09E887}"/>
              </a:ext>
              <a:ext uri="{C183D7F6-B498-43B3-948B-1728B52AA6E4}">
                <adec:decorative xmlns:adec="http://schemas.microsoft.com/office/drawing/2017/decorative" val="1"/>
              </a:ext>
            </a:extLst>
          </p:cNvPr>
          <p:cNvGrpSpPr/>
          <p:nvPr userDrawn="1"/>
        </p:nvGrpSpPr>
        <p:grpSpPr>
          <a:xfrm>
            <a:off x="475988" y="336838"/>
            <a:ext cx="11236039" cy="661357"/>
            <a:chOff x="475988" y="415229"/>
            <a:chExt cx="20152158" cy="1186162"/>
          </a:xfrm>
        </p:grpSpPr>
        <p:pic>
          <p:nvPicPr>
            <p:cNvPr id="9" name="Picture 8">
              <a:extLst>
                <a:ext uri="{FF2B5EF4-FFF2-40B4-BE49-F238E27FC236}">
                  <a16:creationId xmlns:a16="http://schemas.microsoft.com/office/drawing/2014/main" id="{9FB04CF9-81CB-8E80-D721-2FF5FF8B1CE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7190622" y="415229"/>
              <a:ext cx="3437524" cy="813964"/>
            </a:xfrm>
            <a:prstGeom prst="rect">
              <a:avLst/>
            </a:prstGeom>
          </p:spPr>
        </p:pic>
        <p:pic>
          <p:nvPicPr>
            <p:cNvPr id="10" name="Picture 9" descr="Blue text on a black background&#10;&#10;Description automatically generated">
              <a:extLst>
                <a:ext uri="{FF2B5EF4-FFF2-40B4-BE49-F238E27FC236}">
                  <a16:creationId xmlns:a16="http://schemas.microsoft.com/office/drawing/2014/main" id="{6E0BAF95-C737-4F8E-540D-F82A5A09A1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5988" y="415229"/>
              <a:ext cx="1956735" cy="1186162"/>
            </a:xfrm>
            <a:prstGeom prst="rect">
              <a:avLst/>
            </a:prstGeom>
          </p:spPr>
        </p:pic>
      </p:grpSp>
    </p:spTree>
    <p:extLst>
      <p:ext uri="{BB962C8B-B14F-4D97-AF65-F5344CB8AC3E}">
        <p14:creationId xmlns:p14="http://schemas.microsoft.com/office/powerpoint/2010/main" val="821961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76E3D-C273-4262-98A1-FA57B7FC0A8B}"/>
              </a:ext>
            </a:extLst>
          </p:cNvPr>
          <p:cNvSpPr>
            <a:spLocks noGrp="1"/>
          </p:cNvSpPr>
          <p:nvPr>
            <p:ph type="title"/>
          </p:nvPr>
        </p:nvSpPr>
        <p:spPr>
          <a:xfrm>
            <a:off x="475988" y="1320894"/>
            <a:ext cx="4742188" cy="1446689"/>
          </a:xfrm>
        </p:spPr>
        <p:txBody>
          <a:bodyPr anchor="t" anchorCtr="0"/>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74A376D-71FA-485D-8E82-163D6B361E21}"/>
              </a:ext>
            </a:extLst>
          </p:cNvPr>
          <p:cNvSpPr>
            <a:spLocks noGrp="1"/>
          </p:cNvSpPr>
          <p:nvPr>
            <p:ph type="pic" idx="1"/>
          </p:nvPr>
        </p:nvSpPr>
        <p:spPr>
          <a:xfrm>
            <a:off x="5524499" y="1320894"/>
            <a:ext cx="6172200" cy="48815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D1DAFE5-0807-49B1-9E33-A78CC6EA13B7}"/>
              </a:ext>
            </a:extLst>
          </p:cNvPr>
          <p:cNvSpPr>
            <a:spLocks noGrp="1"/>
          </p:cNvSpPr>
          <p:nvPr>
            <p:ph type="body" sz="half" idx="2"/>
          </p:nvPr>
        </p:nvSpPr>
        <p:spPr>
          <a:xfrm>
            <a:off x="475988" y="2901695"/>
            <a:ext cx="4742188" cy="330076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18B811B5-AC75-41C9-BFC4-270AC6BEE1F1}"/>
              </a:ext>
            </a:extLst>
          </p:cNvPr>
          <p:cNvSpPr>
            <a:spLocks noGrp="1"/>
          </p:cNvSpPr>
          <p:nvPr>
            <p:ph type="ftr" sz="quarter" idx="11"/>
          </p:nvPr>
        </p:nvSpPr>
        <p:spPr/>
        <p:txBody>
          <a:bodyPr/>
          <a:lstStyle/>
          <a:p>
            <a:r>
              <a:rPr lang="en-GB"/>
              <a:t>Cheshire and Merseyside Secure Data Environment</a:t>
            </a:r>
          </a:p>
        </p:txBody>
      </p:sp>
      <p:sp>
        <p:nvSpPr>
          <p:cNvPr id="7" name="Slide Number Placeholder 6">
            <a:extLst>
              <a:ext uri="{FF2B5EF4-FFF2-40B4-BE49-F238E27FC236}">
                <a16:creationId xmlns:a16="http://schemas.microsoft.com/office/drawing/2014/main" id="{8A4DDC6E-4D31-482A-8E8F-1D38A00F16E5}"/>
              </a:ext>
            </a:extLst>
          </p:cNvPr>
          <p:cNvSpPr>
            <a:spLocks noGrp="1"/>
          </p:cNvSpPr>
          <p:nvPr>
            <p:ph type="sldNum" sz="quarter" idx="12"/>
          </p:nvPr>
        </p:nvSpPr>
        <p:spPr/>
        <p:txBody>
          <a:bodyPr/>
          <a:lstStyle/>
          <a:p>
            <a:fld id="{46465C0C-7294-4989-9E5F-0070336765E7}" type="slidenum">
              <a:rPr lang="en-GB" smtClean="0"/>
              <a:t>‹#›</a:t>
            </a:fld>
            <a:endParaRPr lang="en-GB"/>
          </a:p>
        </p:txBody>
      </p:sp>
      <p:grpSp>
        <p:nvGrpSpPr>
          <p:cNvPr id="8" name="Group 7">
            <a:extLst>
              <a:ext uri="{FF2B5EF4-FFF2-40B4-BE49-F238E27FC236}">
                <a16:creationId xmlns:a16="http://schemas.microsoft.com/office/drawing/2014/main" id="{99189EC1-321A-D486-0489-EF896EEB534C}"/>
              </a:ext>
              <a:ext uri="{C183D7F6-B498-43B3-948B-1728B52AA6E4}">
                <adec:decorative xmlns:adec="http://schemas.microsoft.com/office/drawing/2017/decorative" val="1"/>
              </a:ext>
            </a:extLst>
          </p:cNvPr>
          <p:cNvGrpSpPr/>
          <p:nvPr userDrawn="1"/>
        </p:nvGrpSpPr>
        <p:grpSpPr>
          <a:xfrm>
            <a:off x="475988" y="336838"/>
            <a:ext cx="11236039" cy="661357"/>
            <a:chOff x="475988" y="415229"/>
            <a:chExt cx="20152158" cy="1186162"/>
          </a:xfrm>
        </p:grpSpPr>
        <p:pic>
          <p:nvPicPr>
            <p:cNvPr id="9" name="Picture 8">
              <a:extLst>
                <a:ext uri="{FF2B5EF4-FFF2-40B4-BE49-F238E27FC236}">
                  <a16:creationId xmlns:a16="http://schemas.microsoft.com/office/drawing/2014/main" id="{09A34A5F-3001-2FC4-D2B9-70E8B1E3F63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7190622" y="415229"/>
              <a:ext cx="3437524" cy="813964"/>
            </a:xfrm>
            <a:prstGeom prst="rect">
              <a:avLst/>
            </a:prstGeom>
          </p:spPr>
        </p:pic>
        <p:pic>
          <p:nvPicPr>
            <p:cNvPr id="10" name="Picture 9" descr="Blue text on a black background&#10;&#10;Description automatically generated">
              <a:extLst>
                <a:ext uri="{FF2B5EF4-FFF2-40B4-BE49-F238E27FC236}">
                  <a16:creationId xmlns:a16="http://schemas.microsoft.com/office/drawing/2014/main" id="{E83ACF59-4123-2BCC-8BA4-8EC72429DC5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5988" y="415229"/>
              <a:ext cx="1956735" cy="1186162"/>
            </a:xfrm>
            <a:prstGeom prst="rect">
              <a:avLst/>
            </a:prstGeom>
          </p:spPr>
        </p:pic>
      </p:grpSp>
    </p:spTree>
    <p:extLst>
      <p:ext uri="{BB962C8B-B14F-4D97-AF65-F5344CB8AC3E}">
        <p14:creationId xmlns:p14="http://schemas.microsoft.com/office/powerpoint/2010/main" val="465565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24C54-BD7D-4481-B3B3-FA23973148E4}"/>
              </a:ext>
            </a:extLst>
          </p:cNvPr>
          <p:cNvSpPr>
            <a:spLocks noGrp="1"/>
          </p:cNvSpPr>
          <p:nvPr>
            <p:ph type="title"/>
          </p:nvPr>
        </p:nvSpPr>
        <p:spPr>
          <a:xfrm>
            <a:off x="475990" y="1229194"/>
            <a:ext cx="11223320" cy="1085849"/>
          </a:xfrm>
        </p:spPr>
        <p:txBody>
          <a:bodyPr lIns="0" tIns="0" rIns="0" bIns="0" anchor="t" anchorCtr="0">
            <a:normAutofit/>
          </a:bodyPr>
          <a:lstStyle>
            <a:lvl1pPr>
              <a:defRPr sz="36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D426588-24AE-4FB7-AE15-9952CD08DBC0}"/>
              </a:ext>
            </a:extLst>
          </p:cNvPr>
          <p:cNvSpPr>
            <a:spLocks noGrp="1"/>
          </p:cNvSpPr>
          <p:nvPr>
            <p:ph idx="1"/>
          </p:nvPr>
        </p:nvSpPr>
        <p:spPr>
          <a:xfrm>
            <a:off x="475989" y="2533338"/>
            <a:ext cx="11223321" cy="364362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B967070F-1B46-49AE-BA44-1D585CB1BE39}"/>
              </a:ext>
            </a:extLst>
          </p:cNvPr>
          <p:cNvSpPr>
            <a:spLocks noGrp="1"/>
          </p:cNvSpPr>
          <p:nvPr>
            <p:ph type="ftr" sz="quarter" idx="11"/>
          </p:nvPr>
        </p:nvSpPr>
        <p:spPr>
          <a:xfrm>
            <a:off x="475988" y="6492875"/>
            <a:ext cx="7677412" cy="365125"/>
          </a:xfrm>
        </p:spPr>
        <p:txBody>
          <a:bodyPr/>
          <a:lstStyle>
            <a:lvl1pPr algn="l">
              <a:defRPr b="1">
                <a:solidFill>
                  <a:schemeClr val="bg1"/>
                </a:solidFill>
              </a:defRPr>
            </a:lvl1pPr>
          </a:lstStyle>
          <a:p>
            <a:r>
              <a:rPr lang="en-GB"/>
              <a:t>Cheshire and Merseyside Secure Data Environment</a:t>
            </a:r>
          </a:p>
        </p:txBody>
      </p:sp>
      <p:sp>
        <p:nvSpPr>
          <p:cNvPr id="6" name="Slide Number Placeholder 5">
            <a:extLst>
              <a:ext uri="{FF2B5EF4-FFF2-40B4-BE49-F238E27FC236}">
                <a16:creationId xmlns:a16="http://schemas.microsoft.com/office/drawing/2014/main" id="{52785E3E-D745-4FDB-9D07-D6697F86439E}"/>
              </a:ext>
            </a:extLst>
          </p:cNvPr>
          <p:cNvSpPr>
            <a:spLocks noGrp="1"/>
          </p:cNvSpPr>
          <p:nvPr>
            <p:ph type="sldNum" sz="quarter" idx="12"/>
          </p:nvPr>
        </p:nvSpPr>
        <p:spPr/>
        <p:txBody>
          <a:bodyPr/>
          <a:lstStyle>
            <a:lvl1pPr>
              <a:defRPr b="1">
                <a:solidFill>
                  <a:schemeClr val="bg1"/>
                </a:solidFill>
              </a:defRPr>
            </a:lvl1pPr>
          </a:lstStyle>
          <a:p>
            <a:fld id="{46465C0C-7294-4989-9E5F-0070336765E7}" type="slidenum">
              <a:rPr lang="en-GB" smtClean="0"/>
              <a:pPr/>
              <a:t>‹#›</a:t>
            </a:fld>
            <a:endParaRPr lang="en-GB"/>
          </a:p>
        </p:txBody>
      </p:sp>
      <p:grpSp>
        <p:nvGrpSpPr>
          <p:cNvPr id="11" name="Group 10">
            <a:extLst>
              <a:ext uri="{FF2B5EF4-FFF2-40B4-BE49-F238E27FC236}">
                <a16:creationId xmlns:a16="http://schemas.microsoft.com/office/drawing/2014/main" id="{23A99E56-4D20-316D-A432-D929600C661F}"/>
              </a:ext>
              <a:ext uri="{C183D7F6-B498-43B3-948B-1728B52AA6E4}">
                <adec:decorative xmlns:adec="http://schemas.microsoft.com/office/drawing/2017/decorative" val="1"/>
              </a:ext>
            </a:extLst>
          </p:cNvPr>
          <p:cNvGrpSpPr/>
          <p:nvPr userDrawn="1"/>
        </p:nvGrpSpPr>
        <p:grpSpPr>
          <a:xfrm>
            <a:off x="475988" y="336838"/>
            <a:ext cx="11236039" cy="661357"/>
            <a:chOff x="475988" y="415229"/>
            <a:chExt cx="20152158" cy="1186162"/>
          </a:xfrm>
        </p:grpSpPr>
        <p:pic>
          <p:nvPicPr>
            <p:cNvPr id="12" name="Picture 11">
              <a:extLst>
                <a:ext uri="{FF2B5EF4-FFF2-40B4-BE49-F238E27FC236}">
                  <a16:creationId xmlns:a16="http://schemas.microsoft.com/office/drawing/2014/main" id="{3FC838E1-DB50-1985-4FEB-E68C2FD9658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7190622" y="415229"/>
              <a:ext cx="3437524" cy="813964"/>
            </a:xfrm>
            <a:prstGeom prst="rect">
              <a:avLst/>
            </a:prstGeom>
          </p:spPr>
        </p:pic>
        <p:pic>
          <p:nvPicPr>
            <p:cNvPr id="13" name="Picture 12" descr="Blue text on a black background&#10;&#10;Description automatically generated">
              <a:extLst>
                <a:ext uri="{FF2B5EF4-FFF2-40B4-BE49-F238E27FC236}">
                  <a16:creationId xmlns:a16="http://schemas.microsoft.com/office/drawing/2014/main" id="{9E1B8D4A-7BD2-A524-AF7E-BE574F64B8B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5988" y="415229"/>
              <a:ext cx="1956735" cy="1186162"/>
            </a:xfrm>
            <a:prstGeom prst="rect">
              <a:avLst/>
            </a:prstGeom>
          </p:spPr>
        </p:pic>
      </p:grpSp>
    </p:spTree>
    <p:extLst>
      <p:ext uri="{BB962C8B-B14F-4D97-AF65-F5344CB8AC3E}">
        <p14:creationId xmlns:p14="http://schemas.microsoft.com/office/powerpoint/2010/main" val="1858111803"/>
      </p:ext>
    </p:extLst>
  </p:cSld>
  <p:clrMapOvr>
    <a:masterClrMapping/>
  </p:clrMapOvr>
  <p:extLst>
    <p:ext uri="{DCECCB84-F9BA-43D5-87BE-67443E8EF086}">
      <p15:sldGuideLst xmlns:p15="http://schemas.microsoft.com/office/powerpoint/2012/main">
        <p15:guide id="1" orient="horz" pos="777"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2 lines and Content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24C54-BD7D-4481-B3B3-FA23973148E4}"/>
              </a:ext>
            </a:extLst>
          </p:cNvPr>
          <p:cNvSpPr>
            <a:spLocks noGrp="1"/>
          </p:cNvSpPr>
          <p:nvPr>
            <p:ph type="title"/>
          </p:nvPr>
        </p:nvSpPr>
        <p:spPr>
          <a:xfrm>
            <a:off x="475990" y="1229194"/>
            <a:ext cx="7677409" cy="1085849"/>
          </a:xfrm>
        </p:spPr>
        <p:txBody>
          <a:bodyPr lIns="0" tIns="0" rIns="0" bIns="0" anchor="t" anchorCtr="0">
            <a:normAutofit/>
          </a:bodyPr>
          <a:lstStyle>
            <a:lvl1pPr>
              <a:defRPr sz="36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D426588-24AE-4FB7-AE15-9952CD08DBC0}"/>
              </a:ext>
            </a:extLst>
          </p:cNvPr>
          <p:cNvSpPr>
            <a:spLocks noGrp="1"/>
          </p:cNvSpPr>
          <p:nvPr>
            <p:ph idx="1"/>
          </p:nvPr>
        </p:nvSpPr>
        <p:spPr>
          <a:xfrm>
            <a:off x="475990" y="2533338"/>
            <a:ext cx="7677410" cy="364362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B967070F-1B46-49AE-BA44-1D585CB1BE39}"/>
              </a:ext>
            </a:extLst>
          </p:cNvPr>
          <p:cNvSpPr>
            <a:spLocks noGrp="1"/>
          </p:cNvSpPr>
          <p:nvPr>
            <p:ph type="ftr" sz="quarter" idx="11"/>
          </p:nvPr>
        </p:nvSpPr>
        <p:spPr>
          <a:xfrm>
            <a:off x="475988" y="6492875"/>
            <a:ext cx="7677412" cy="365125"/>
          </a:xfrm>
        </p:spPr>
        <p:txBody>
          <a:bodyPr/>
          <a:lstStyle>
            <a:lvl1pPr algn="l">
              <a:defRPr b="1">
                <a:solidFill>
                  <a:schemeClr val="bg1"/>
                </a:solidFill>
              </a:defRPr>
            </a:lvl1pPr>
          </a:lstStyle>
          <a:p>
            <a:r>
              <a:rPr lang="en-GB"/>
              <a:t>Cheshire and Merseyside Secure Data Environment</a:t>
            </a:r>
          </a:p>
        </p:txBody>
      </p:sp>
      <p:sp>
        <p:nvSpPr>
          <p:cNvPr id="6" name="Slide Number Placeholder 5">
            <a:extLst>
              <a:ext uri="{FF2B5EF4-FFF2-40B4-BE49-F238E27FC236}">
                <a16:creationId xmlns:a16="http://schemas.microsoft.com/office/drawing/2014/main" id="{52785E3E-D745-4FDB-9D07-D6697F86439E}"/>
              </a:ext>
            </a:extLst>
          </p:cNvPr>
          <p:cNvSpPr>
            <a:spLocks noGrp="1"/>
          </p:cNvSpPr>
          <p:nvPr>
            <p:ph type="sldNum" sz="quarter" idx="12"/>
          </p:nvPr>
        </p:nvSpPr>
        <p:spPr/>
        <p:txBody>
          <a:bodyPr/>
          <a:lstStyle>
            <a:lvl1pPr>
              <a:defRPr b="1">
                <a:solidFill>
                  <a:schemeClr val="bg1"/>
                </a:solidFill>
              </a:defRPr>
            </a:lvl1pPr>
          </a:lstStyle>
          <a:p>
            <a:fld id="{46465C0C-7294-4989-9E5F-0070336765E7}" type="slidenum">
              <a:rPr lang="en-GB" smtClean="0"/>
              <a:pPr/>
              <a:t>‹#›</a:t>
            </a:fld>
            <a:endParaRPr lang="en-GB"/>
          </a:p>
        </p:txBody>
      </p:sp>
      <p:grpSp>
        <p:nvGrpSpPr>
          <p:cNvPr id="11" name="Group 10">
            <a:extLst>
              <a:ext uri="{FF2B5EF4-FFF2-40B4-BE49-F238E27FC236}">
                <a16:creationId xmlns:a16="http://schemas.microsoft.com/office/drawing/2014/main" id="{23A99E56-4D20-316D-A432-D929600C661F}"/>
              </a:ext>
              <a:ext uri="{C183D7F6-B498-43B3-948B-1728B52AA6E4}">
                <adec:decorative xmlns:adec="http://schemas.microsoft.com/office/drawing/2017/decorative" val="1"/>
              </a:ext>
            </a:extLst>
          </p:cNvPr>
          <p:cNvGrpSpPr/>
          <p:nvPr userDrawn="1"/>
        </p:nvGrpSpPr>
        <p:grpSpPr>
          <a:xfrm>
            <a:off x="475988" y="336838"/>
            <a:ext cx="7677411" cy="661357"/>
            <a:chOff x="475988" y="415229"/>
            <a:chExt cx="13769657" cy="1186162"/>
          </a:xfrm>
        </p:grpSpPr>
        <p:pic>
          <p:nvPicPr>
            <p:cNvPr id="12" name="Picture 11">
              <a:extLst>
                <a:ext uri="{FF2B5EF4-FFF2-40B4-BE49-F238E27FC236}">
                  <a16:creationId xmlns:a16="http://schemas.microsoft.com/office/drawing/2014/main" id="{3FC838E1-DB50-1985-4FEB-E68C2FD9658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808121" y="415229"/>
              <a:ext cx="3437524" cy="813964"/>
            </a:xfrm>
            <a:prstGeom prst="rect">
              <a:avLst/>
            </a:prstGeom>
          </p:spPr>
        </p:pic>
        <p:pic>
          <p:nvPicPr>
            <p:cNvPr id="13" name="Picture 12" descr="Blue text on a black background&#10;&#10;Description automatically generated">
              <a:extLst>
                <a:ext uri="{FF2B5EF4-FFF2-40B4-BE49-F238E27FC236}">
                  <a16:creationId xmlns:a16="http://schemas.microsoft.com/office/drawing/2014/main" id="{9E1B8D4A-7BD2-A524-AF7E-BE574F64B8B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5988" y="415229"/>
              <a:ext cx="1956735" cy="1186162"/>
            </a:xfrm>
            <a:prstGeom prst="rect">
              <a:avLst/>
            </a:prstGeom>
          </p:spPr>
        </p:pic>
      </p:grpSp>
      <p:sp>
        <p:nvSpPr>
          <p:cNvPr id="4" name="Picture Placeholder 6">
            <a:extLst>
              <a:ext uri="{FF2B5EF4-FFF2-40B4-BE49-F238E27FC236}">
                <a16:creationId xmlns:a16="http://schemas.microsoft.com/office/drawing/2014/main" id="{16917373-5C89-517C-88F8-3E5EBBCBC8AA}"/>
              </a:ext>
            </a:extLst>
          </p:cNvPr>
          <p:cNvSpPr>
            <a:spLocks noGrp="1"/>
          </p:cNvSpPr>
          <p:nvPr>
            <p:ph type="pic" sz="quarter" idx="13"/>
          </p:nvPr>
        </p:nvSpPr>
        <p:spPr>
          <a:xfrm>
            <a:off x="8461612" y="0"/>
            <a:ext cx="3730388" cy="6492874"/>
          </a:xfrm>
          <a:solidFill>
            <a:schemeClr val="bg1">
              <a:lumMod val="95000"/>
            </a:schemeClr>
          </a:solidFill>
        </p:spPr>
        <p:txBody>
          <a:bodyPr/>
          <a:lstStyle/>
          <a:p>
            <a:endParaRPr lang="en-GB"/>
          </a:p>
        </p:txBody>
      </p:sp>
    </p:spTree>
    <p:extLst>
      <p:ext uri="{BB962C8B-B14F-4D97-AF65-F5344CB8AC3E}">
        <p14:creationId xmlns:p14="http://schemas.microsoft.com/office/powerpoint/2010/main" val="3156796906"/>
      </p:ext>
    </p:extLst>
  </p:cSld>
  <p:clrMapOvr>
    <a:masterClrMapping/>
  </p:clrMapOvr>
  <p:extLst>
    <p:ext uri="{DCECCB84-F9BA-43D5-87BE-67443E8EF086}">
      <p15:sldGuideLst xmlns:p15="http://schemas.microsoft.com/office/powerpoint/2012/main">
        <p15:guide id="1" orient="horz" pos="777">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1 lin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24C54-BD7D-4481-B3B3-FA23973148E4}"/>
              </a:ext>
            </a:extLst>
          </p:cNvPr>
          <p:cNvSpPr>
            <a:spLocks noGrp="1"/>
          </p:cNvSpPr>
          <p:nvPr>
            <p:ph type="title"/>
          </p:nvPr>
        </p:nvSpPr>
        <p:spPr>
          <a:xfrm>
            <a:off x="475990" y="1229194"/>
            <a:ext cx="11223320" cy="661357"/>
          </a:xfrm>
        </p:spPr>
        <p:txBody>
          <a:bodyPr lIns="0" tIns="0" rIns="0" bIns="0" anchor="t" anchorCtr="0">
            <a:normAutofit/>
          </a:bodyPr>
          <a:lstStyle>
            <a:lvl1pPr>
              <a:defRPr sz="36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D426588-24AE-4FB7-AE15-9952CD08DBC0}"/>
              </a:ext>
            </a:extLst>
          </p:cNvPr>
          <p:cNvSpPr>
            <a:spLocks noGrp="1"/>
          </p:cNvSpPr>
          <p:nvPr>
            <p:ph idx="1"/>
          </p:nvPr>
        </p:nvSpPr>
        <p:spPr>
          <a:xfrm>
            <a:off x="475989" y="2116183"/>
            <a:ext cx="11223321" cy="406077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B967070F-1B46-49AE-BA44-1D585CB1BE39}"/>
              </a:ext>
            </a:extLst>
          </p:cNvPr>
          <p:cNvSpPr>
            <a:spLocks noGrp="1"/>
          </p:cNvSpPr>
          <p:nvPr>
            <p:ph type="ftr" sz="quarter" idx="11"/>
          </p:nvPr>
        </p:nvSpPr>
        <p:spPr>
          <a:xfrm>
            <a:off x="475988" y="6492875"/>
            <a:ext cx="7677412" cy="365125"/>
          </a:xfrm>
        </p:spPr>
        <p:txBody>
          <a:bodyPr lIns="0" tIns="0" rIns="0" bIns="0"/>
          <a:lstStyle>
            <a:lvl1pPr algn="l">
              <a:defRPr b="1">
                <a:solidFill>
                  <a:schemeClr val="bg1"/>
                </a:solidFill>
              </a:defRPr>
            </a:lvl1pPr>
          </a:lstStyle>
          <a:p>
            <a:r>
              <a:rPr lang="en-GB"/>
              <a:t>Cheshire and Merseyside Secure Data Environment</a:t>
            </a:r>
          </a:p>
        </p:txBody>
      </p:sp>
      <p:sp>
        <p:nvSpPr>
          <p:cNvPr id="6" name="Slide Number Placeholder 5">
            <a:extLst>
              <a:ext uri="{FF2B5EF4-FFF2-40B4-BE49-F238E27FC236}">
                <a16:creationId xmlns:a16="http://schemas.microsoft.com/office/drawing/2014/main" id="{52785E3E-D745-4FDB-9D07-D6697F86439E}"/>
              </a:ext>
            </a:extLst>
          </p:cNvPr>
          <p:cNvSpPr>
            <a:spLocks noGrp="1"/>
          </p:cNvSpPr>
          <p:nvPr>
            <p:ph type="sldNum" sz="quarter" idx="12"/>
          </p:nvPr>
        </p:nvSpPr>
        <p:spPr/>
        <p:txBody>
          <a:bodyPr lIns="0" tIns="0" rIns="0" bIns="0"/>
          <a:lstStyle>
            <a:lvl1pPr>
              <a:defRPr b="1">
                <a:solidFill>
                  <a:schemeClr val="bg1"/>
                </a:solidFill>
              </a:defRPr>
            </a:lvl1pPr>
          </a:lstStyle>
          <a:p>
            <a:fld id="{46465C0C-7294-4989-9E5F-0070336765E7}" type="slidenum">
              <a:rPr lang="en-GB" smtClean="0"/>
              <a:pPr/>
              <a:t>‹#›</a:t>
            </a:fld>
            <a:endParaRPr lang="en-GB"/>
          </a:p>
        </p:txBody>
      </p:sp>
      <p:grpSp>
        <p:nvGrpSpPr>
          <p:cNvPr id="11" name="Group 10">
            <a:extLst>
              <a:ext uri="{FF2B5EF4-FFF2-40B4-BE49-F238E27FC236}">
                <a16:creationId xmlns:a16="http://schemas.microsoft.com/office/drawing/2014/main" id="{23A99E56-4D20-316D-A432-D929600C661F}"/>
              </a:ext>
              <a:ext uri="{C183D7F6-B498-43B3-948B-1728B52AA6E4}">
                <adec:decorative xmlns:adec="http://schemas.microsoft.com/office/drawing/2017/decorative" val="1"/>
              </a:ext>
            </a:extLst>
          </p:cNvPr>
          <p:cNvGrpSpPr/>
          <p:nvPr userDrawn="1"/>
        </p:nvGrpSpPr>
        <p:grpSpPr>
          <a:xfrm>
            <a:off x="475988" y="336838"/>
            <a:ext cx="11236039" cy="661357"/>
            <a:chOff x="475988" y="415229"/>
            <a:chExt cx="20152158" cy="1186162"/>
          </a:xfrm>
        </p:grpSpPr>
        <p:pic>
          <p:nvPicPr>
            <p:cNvPr id="12" name="Picture 11">
              <a:extLst>
                <a:ext uri="{FF2B5EF4-FFF2-40B4-BE49-F238E27FC236}">
                  <a16:creationId xmlns:a16="http://schemas.microsoft.com/office/drawing/2014/main" id="{3FC838E1-DB50-1985-4FEB-E68C2FD9658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7190622" y="415229"/>
              <a:ext cx="3437524" cy="813964"/>
            </a:xfrm>
            <a:prstGeom prst="rect">
              <a:avLst/>
            </a:prstGeom>
          </p:spPr>
        </p:pic>
        <p:pic>
          <p:nvPicPr>
            <p:cNvPr id="13" name="Picture 12" descr="Blue text on a black background&#10;&#10;Description automatically generated">
              <a:extLst>
                <a:ext uri="{FF2B5EF4-FFF2-40B4-BE49-F238E27FC236}">
                  <a16:creationId xmlns:a16="http://schemas.microsoft.com/office/drawing/2014/main" id="{9E1B8D4A-7BD2-A524-AF7E-BE574F64B8B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5988" y="415229"/>
              <a:ext cx="1956734" cy="1186162"/>
            </a:xfrm>
            <a:prstGeom prst="rect">
              <a:avLst/>
            </a:prstGeom>
          </p:spPr>
        </p:pic>
      </p:grpSp>
    </p:spTree>
    <p:extLst>
      <p:ext uri="{BB962C8B-B14F-4D97-AF65-F5344CB8AC3E}">
        <p14:creationId xmlns:p14="http://schemas.microsoft.com/office/powerpoint/2010/main" val="2523906784"/>
      </p:ext>
    </p:extLst>
  </p:cSld>
  <p:clrMapOvr>
    <a:masterClrMapping/>
  </p:clrMapOvr>
  <p:extLst>
    <p:ext uri="{DCECCB84-F9BA-43D5-87BE-67443E8EF086}">
      <p15:sldGuideLst xmlns:p15="http://schemas.microsoft.com/office/powerpoint/2012/main">
        <p15:guide id="1" orient="horz" pos="777">
          <p15:clr>
            <a:srgbClr val="FBAE40"/>
          </p15:clr>
        </p15:guide>
        <p15:guide id="2" pos="737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1 lin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24C54-BD7D-4481-B3B3-FA23973148E4}"/>
              </a:ext>
            </a:extLst>
          </p:cNvPr>
          <p:cNvSpPr>
            <a:spLocks noGrp="1"/>
          </p:cNvSpPr>
          <p:nvPr>
            <p:ph type="title"/>
          </p:nvPr>
        </p:nvSpPr>
        <p:spPr>
          <a:xfrm>
            <a:off x="475990" y="1229194"/>
            <a:ext cx="11223320" cy="661357"/>
          </a:xfrm>
        </p:spPr>
        <p:txBody>
          <a:bodyPr lIns="0" tIns="0" rIns="0" bIns="0" anchor="t" anchorCtr="0">
            <a:normAutofit/>
          </a:bodyPr>
          <a:lstStyle>
            <a:lvl1pPr>
              <a:defRPr sz="36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D426588-24AE-4FB7-AE15-9952CD08DBC0}"/>
              </a:ext>
            </a:extLst>
          </p:cNvPr>
          <p:cNvSpPr>
            <a:spLocks noGrp="1"/>
          </p:cNvSpPr>
          <p:nvPr>
            <p:ph idx="1"/>
          </p:nvPr>
        </p:nvSpPr>
        <p:spPr>
          <a:xfrm>
            <a:off x="475991" y="2116183"/>
            <a:ext cx="5620010" cy="406077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B967070F-1B46-49AE-BA44-1D585CB1BE39}"/>
              </a:ext>
            </a:extLst>
          </p:cNvPr>
          <p:cNvSpPr>
            <a:spLocks noGrp="1"/>
          </p:cNvSpPr>
          <p:nvPr>
            <p:ph type="ftr" sz="quarter" idx="11"/>
          </p:nvPr>
        </p:nvSpPr>
        <p:spPr>
          <a:xfrm>
            <a:off x="475988" y="6492875"/>
            <a:ext cx="7677412" cy="365125"/>
          </a:xfrm>
        </p:spPr>
        <p:txBody>
          <a:bodyPr lIns="0" tIns="0" rIns="0" bIns="0"/>
          <a:lstStyle>
            <a:lvl1pPr algn="l">
              <a:defRPr b="1">
                <a:solidFill>
                  <a:schemeClr val="bg1"/>
                </a:solidFill>
              </a:defRPr>
            </a:lvl1pPr>
          </a:lstStyle>
          <a:p>
            <a:r>
              <a:rPr lang="en-GB"/>
              <a:t>Cheshire and Merseyside Secure Data Environment</a:t>
            </a:r>
          </a:p>
        </p:txBody>
      </p:sp>
      <p:sp>
        <p:nvSpPr>
          <p:cNvPr id="6" name="Slide Number Placeholder 5">
            <a:extLst>
              <a:ext uri="{FF2B5EF4-FFF2-40B4-BE49-F238E27FC236}">
                <a16:creationId xmlns:a16="http://schemas.microsoft.com/office/drawing/2014/main" id="{52785E3E-D745-4FDB-9D07-D6697F86439E}"/>
              </a:ext>
            </a:extLst>
          </p:cNvPr>
          <p:cNvSpPr>
            <a:spLocks noGrp="1"/>
          </p:cNvSpPr>
          <p:nvPr>
            <p:ph type="sldNum" sz="quarter" idx="12"/>
          </p:nvPr>
        </p:nvSpPr>
        <p:spPr/>
        <p:txBody>
          <a:bodyPr lIns="0" tIns="0" rIns="0" bIns="0"/>
          <a:lstStyle>
            <a:lvl1pPr>
              <a:defRPr b="1">
                <a:solidFill>
                  <a:schemeClr val="bg1"/>
                </a:solidFill>
              </a:defRPr>
            </a:lvl1pPr>
          </a:lstStyle>
          <a:p>
            <a:fld id="{46465C0C-7294-4989-9E5F-0070336765E7}" type="slidenum">
              <a:rPr lang="en-GB" smtClean="0"/>
              <a:pPr/>
              <a:t>‹#›</a:t>
            </a:fld>
            <a:endParaRPr lang="en-GB"/>
          </a:p>
        </p:txBody>
      </p:sp>
      <p:grpSp>
        <p:nvGrpSpPr>
          <p:cNvPr id="11" name="Group 10">
            <a:extLst>
              <a:ext uri="{FF2B5EF4-FFF2-40B4-BE49-F238E27FC236}">
                <a16:creationId xmlns:a16="http://schemas.microsoft.com/office/drawing/2014/main" id="{23A99E56-4D20-316D-A432-D929600C661F}"/>
              </a:ext>
              <a:ext uri="{C183D7F6-B498-43B3-948B-1728B52AA6E4}">
                <adec:decorative xmlns:adec="http://schemas.microsoft.com/office/drawing/2017/decorative" val="1"/>
              </a:ext>
            </a:extLst>
          </p:cNvPr>
          <p:cNvGrpSpPr/>
          <p:nvPr userDrawn="1"/>
        </p:nvGrpSpPr>
        <p:grpSpPr>
          <a:xfrm>
            <a:off x="475988" y="336838"/>
            <a:ext cx="11236039" cy="661357"/>
            <a:chOff x="475988" y="415229"/>
            <a:chExt cx="20152158" cy="1186162"/>
          </a:xfrm>
        </p:grpSpPr>
        <p:pic>
          <p:nvPicPr>
            <p:cNvPr id="12" name="Picture 11">
              <a:extLst>
                <a:ext uri="{FF2B5EF4-FFF2-40B4-BE49-F238E27FC236}">
                  <a16:creationId xmlns:a16="http://schemas.microsoft.com/office/drawing/2014/main" id="{3FC838E1-DB50-1985-4FEB-E68C2FD9658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7190622" y="415229"/>
              <a:ext cx="3437524" cy="813964"/>
            </a:xfrm>
            <a:prstGeom prst="rect">
              <a:avLst/>
            </a:prstGeom>
          </p:spPr>
        </p:pic>
        <p:pic>
          <p:nvPicPr>
            <p:cNvPr id="13" name="Picture 12" descr="Blue text on a black background&#10;&#10;Description automatically generated">
              <a:extLst>
                <a:ext uri="{FF2B5EF4-FFF2-40B4-BE49-F238E27FC236}">
                  <a16:creationId xmlns:a16="http://schemas.microsoft.com/office/drawing/2014/main" id="{9E1B8D4A-7BD2-A524-AF7E-BE574F64B8B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5988" y="415229"/>
              <a:ext cx="1956734" cy="1186162"/>
            </a:xfrm>
            <a:prstGeom prst="rect">
              <a:avLst/>
            </a:prstGeom>
          </p:spPr>
        </p:pic>
      </p:grpSp>
      <p:pic>
        <p:nvPicPr>
          <p:cNvPr id="4" name="Laptop" descr="A picture containing text, display, screenshot, businesscard&#10;&#10;Description automatically generated">
            <a:extLst>
              <a:ext uri="{FF2B5EF4-FFF2-40B4-BE49-F238E27FC236}">
                <a16:creationId xmlns:a16="http://schemas.microsoft.com/office/drawing/2014/main" id="{9CEECB89-DBE6-E8F9-06DD-A660AE71747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710214" y="2329073"/>
            <a:ext cx="6550828" cy="4107174"/>
          </a:xfrm>
          <a:prstGeom prst="rect">
            <a:avLst/>
          </a:prstGeom>
        </p:spPr>
      </p:pic>
      <p:sp>
        <p:nvSpPr>
          <p:cNvPr id="7" name="Picture Laptop">
            <a:extLst>
              <a:ext uri="{FF2B5EF4-FFF2-40B4-BE49-F238E27FC236}">
                <a16:creationId xmlns:a16="http://schemas.microsoft.com/office/drawing/2014/main" id="{90CBD05E-0E2C-ECC6-5621-E1E8B1EE44EA}"/>
              </a:ext>
            </a:extLst>
          </p:cNvPr>
          <p:cNvSpPr>
            <a:spLocks noGrp="1"/>
          </p:cNvSpPr>
          <p:nvPr>
            <p:ph type="pic" idx="15"/>
          </p:nvPr>
        </p:nvSpPr>
        <p:spPr>
          <a:xfrm>
            <a:off x="6455521" y="2605191"/>
            <a:ext cx="5048197" cy="2988000"/>
          </a:xfrm>
          <a:prstGeom prst="rect">
            <a:avLst/>
          </a:prstGeo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918959896"/>
      </p:ext>
    </p:extLst>
  </p:cSld>
  <p:clrMapOvr>
    <a:masterClrMapping/>
  </p:clrMapOvr>
  <p:extLst>
    <p:ext uri="{DCECCB84-F9BA-43D5-87BE-67443E8EF086}">
      <p15:sldGuideLst xmlns:p15="http://schemas.microsoft.com/office/powerpoint/2012/main">
        <p15:guide id="1" orient="horz" pos="777">
          <p15:clr>
            <a:srgbClr val="FBAE40"/>
          </p15:clr>
        </p15:guide>
        <p15:guide id="2" pos="73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1 lin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24C54-BD7D-4481-B3B3-FA23973148E4}"/>
              </a:ext>
            </a:extLst>
          </p:cNvPr>
          <p:cNvSpPr>
            <a:spLocks noGrp="1"/>
          </p:cNvSpPr>
          <p:nvPr>
            <p:ph type="title"/>
          </p:nvPr>
        </p:nvSpPr>
        <p:spPr>
          <a:xfrm>
            <a:off x="475990" y="1229194"/>
            <a:ext cx="11223320" cy="661357"/>
          </a:xfrm>
        </p:spPr>
        <p:txBody>
          <a:bodyPr lIns="0" tIns="0" rIns="0" bIns="0" anchor="t" anchorCtr="0">
            <a:normAutofit/>
          </a:bodyPr>
          <a:lstStyle>
            <a:lvl1pPr>
              <a:defRPr sz="36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D426588-24AE-4FB7-AE15-9952CD08DBC0}"/>
              </a:ext>
            </a:extLst>
          </p:cNvPr>
          <p:cNvSpPr>
            <a:spLocks noGrp="1"/>
          </p:cNvSpPr>
          <p:nvPr>
            <p:ph idx="1"/>
          </p:nvPr>
        </p:nvSpPr>
        <p:spPr>
          <a:xfrm>
            <a:off x="475989" y="2116184"/>
            <a:ext cx="11223321" cy="1312816"/>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B967070F-1B46-49AE-BA44-1D585CB1BE39}"/>
              </a:ext>
            </a:extLst>
          </p:cNvPr>
          <p:cNvSpPr>
            <a:spLocks noGrp="1"/>
          </p:cNvSpPr>
          <p:nvPr>
            <p:ph type="ftr" sz="quarter" idx="11"/>
          </p:nvPr>
        </p:nvSpPr>
        <p:spPr>
          <a:xfrm>
            <a:off x="475988" y="6492875"/>
            <a:ext cx="7677412" cy="365125"/>
          </a:xfrm>
        </p:spPr>
        <p:txBody>
          <a:bodyPr lIns="0" tIns="0" rIns="0" bIns="0"/>
          <a:lstStyle>
            <a:lvl1pPr algn="l">
              <a:defRPr b="1">
                <a:solidFill>
                  <a:schemeClr val="bg1"/>
                </a:solidFill>
              </a:defRPr>
            </a:lvl1pPr>
          </a:lstStyle>
          <a:p>
            <a:r>
              <a:rPr lang="en-GB"/>
              <a:t>Cheshire and Merseyside Secure Data Environment</a:t>
            </a:r>
          </a:p>
        </p:txBody>
      </p:sp>
      <p:sp>
        <p:nvSpPr>
          <p:cNvPr id="6" name="Slide Number Placeholder 5">
            <a:extLst>
              <a:ext uri="{FF2B5EF4-FFF2-40B4-BE49-F238E27FC236}">
                <a16:creationId xmlns:a16="http://schemas.microsoft.com/office/drawing/2014/main" id="{52785E3E-D745-4FDB-9D07-D6697F86439E}"/>
              </a:ext>
            </a:extLst>
          </p:cNvPr>
          <p:cNvSpPr>
            <a:spLocks noGrp="1"/>
          </p:cNvSpPr>
          <p:nvPr>
            <p:ph type="sldNum" sz="quarter" idx="12"/>
          </p:nvPr>
        </p:nvSpPr>
        <p:spPr/>
        <p:txBody>
          <a:bodyPr lIns="0" tIns="0" rIns="0" bIns="0"/>
          <a:lstStyle>
            <a:lvl1pPr>
              <a:defRPr b="1">
                <a:solidFill>
                  <a:schemeClr val="bg1"/>
                </a:solidFill>
              </a:defRPr>
            </a:lvl1pPr>
          </a:lstStyle>
          <a:p>
            <a:fld id="{46465C0C-7294-4989-9E5F-0070336765E7}" type="slidenum">
              <a:rPr lang="en-GB" smtClean="0"/>
              <a:pPr/>
              <a:t>‹#›</a:t>
            </a:fld>
            <a:endParaRPr lang="en-GB"/>
          </a:p>
        </p:txBody>
      </p:sp>
      <p:grpSp>
        <p:nvGrpSpPr>
          <p:cNvPr id="11" name="Group 10">
            <a:extLst>
              <a:ext uri="{FF2B5EF4-FFF2-40B4-BE49-F238E27FC236}">
                <a16:creationId xmlns:a16="http://schemas.microsoft.com/office/drawing/2014/main" id="{23A99E56-4D20-316D-A432-D929600C661F}"/>
              </a:ext>
              <a:ext uri="{C183D7F6-B498-43B3-948B-1728B52AA6E4}">
                <adec:decorative xmlns:adec="http://schemas.microsoft.com/office/drawing/2017/decorative" val="1"/>
              </a:ext>
            </a:extLst>
          </p:cNvPr>
          <p:cNvGrpSpPr/>
          <p:nvPr userDrawn="1"/>
        </p:nvGrpSpPr>
        <p:grpSpPr>
          <a:xfrm>
            <a:off x="475988" y="336838"/>
            <a:ext cx="11236039" cy="661357"/>
            <a:chOff x="475988" y="415229"/>
            <a:chExt cx="20152158" cy="1186162"/>
          </a:xfrm>
        </p:grpSpPr>
        <p:pic>
          <p:nvPicPr>
            <p:cNvPr id="12" name="Picture 11">
              <a:extLst>
                <a:ext uri="{FF2B5EF4-FFF2-40B4-BE49-F238E27FC236}">
                  <a16:creationId xmlns:a16="http://schemas.microsoft.com/office/drawing/2014/main" id="{3FC838E1-DB50-1985-4FEB-E68C2FD9658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7190622" y="415229"/>
              <a:ext cx="3437524" cy="813964"/>
            </a:xfrm>
            <a:prstGeom prst="rect">
              <a:avLst/>
            </a:prstGeom>
          </p:spPr>
        </p:pic>
        <p:pic>
          <p:nvPicPr>
            <p:cNvPr id="13" name="Picture 12" descr="Blue text on a black background&#10;&#10;Description automatically generated">
              <a:extLst>
                <a:ext uri="{FF2B5EF4-FFF2-40B4-BE49-F238E27FC236}">
                  <a16:creationId xmlns:a16="http://schemas.microsoft.com/office/drawing/2014/main" id="{9E1B8D4A-7BD2-A524-AF7E-BE574F64B8B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5988" y="415229"/>
              <a:ext cx="1956734" cy="1186162"/>
            </a:xfrm>
            <a:prstGeom prst="rect">
              <a:avLst/>
            </a:prstGeom>
          </p:spPr>
        </p:pic>
      </p:grpSp>
      <p:sp>
        <p:nvSpPr>
          <p:cNvPr id="4" name="Picture Placeholder 6">
            <a:extLst>
              <a:ext uri="{FF2B5EF4-FFF2-40B4-BE49-F238E27FC236}">
                <a16:creationId xmlns:a16="http://schemas.microsoft.com/office/drawing/2014/main" id="{60E196E5-7A7D-9557-F4BF-E2B661E16136}"/>
              </a:ext>
            </a:extLst>
          </p:cNvPr>
          <p:cNvSpPr>
            <a:spLocks noGrp="1"/>
          </p:cNvSpPr>
          <p:nvPr>
            <p:ph type="pic" sz="quarter" idx="13"/>
          </p:nvPr>
        </p:nvSpPr>
        <p:spPr>
          <a:xfrm>
            <a:off x="475988" y="3544058"/>
            <a:ext cx="11223320" cy="2741294"/>
          </a:xfrm>
          <a:solidFill>
            <a:schemeClr val="bg1">
              <a:lumMod val="95000"/>
            </a:schemeClr>
          </a:solidFill>
        </p:spPr>
        <p:txBody>
          <a:bodyPr/>
          <a:lstStyle/>
          <a:p>
            <a:endParaRPr lang="en-GB"/>
          </a:p>
        </p:txBody>
      </p:sp>
    </p:spTree>
    <p:extLst>
      <p:ext uri="{BB962C8B-B14F-4D97-AF65-F5344CB8AC3E}">
        <p14:creationId xmlns:p14="http://schemas.microsoft.com/office/powerpoint/2010/main" val="2027218565"/>
      </p:ext>
    </p:extLst>
  </p:cSld>
  <p:clrMapOvr>
    <a:masterClrMapping/>
  </p:clrMapOvr>
  <p:extLst>
    <p:ext uri="{DCECCB84-F9BA-43D5-87BE-67443E8EF086}">
      <p15:sldGuideLst xmlns:p15="http://schemas.microsoft.com/office/powerpoint/2012/main">
        <p15:guide id="1" orient="horz" pos="777">
          <p15:clr>
            <a:srgbClr val="FBAE40"/>
          </p15:clr>
        </p15:guide>
        <p15:guide id="2" pos="73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1 line Quote">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2FBFB4F-4C75-36FC-F7D6-DBBB3AC96EDA}"/>
              </a:ext>
              <a:ext uri="{C183D7F6-B498-43B3-948B-1728B52AA6E4}">
                <adec:decorative xmlns:adec="http://schemas.microsoft.com/office/drawing/2017/decorative" val="1"/>
              </a:ext>
            </a:extLst>
          </p:cNvPr>
          <p:cNvSpPr/>
          <p:nvPr userDrawn="1"/>
        </p:nvSpPr>
        <p:spPr>
          <a:xfrm>
            <a:off x="475987" y="2116183"/>
            <a:ext cx="8586126" cy="4060779"/>
          </a:xfrm>
          <a:prstGeom prst="roundRect">
            <a:avLst>
              <a:gd name="adj" fmla="val 12067"/>
            </a:avLst>
          </a:prstGeom>
          <a:gradFill>
            <a:gsLst>
              <a:gs pos="0">
                <a:schemeClr val="accent1"/>
              </a:gs>
              <a:gs pos="100000">
                <a:schemeClr val="accent4"/>
              </a:gs>
            </a:gsLst>
            <a:lin ang="4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s</a:t>
            </a:r>
          </a:p>
        </p:txBody>
      </p:sp>
      <p:pic>
        <p:nvPicPr>
          <p:cNvPr id="10" name="Picture 9" descr="A black circle with two half circles&#10;&#10;Description automatically generated">
            <a:extLst>
              <a:ext uri="{FF2B5EF4-FFF2-40B4-BE49-F238E27FC236}">
                <a16:creationId xmlns:a16="http://schemas.microsoft.com/office/drawing/2014/main" id="{C72E8F96-1F8C-042E-44DD-F95973B76B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53220" y="0"/>
            <a:ext cx="6914388" cy="6858000"/>
          </a:xfrm>
          <a:prstGeom prst="rect">
            <a:avLst/>
          </a:prstGeom>
        </p:spPr>
      </p:pic>
      <p:sp>
        <p:nvSpPr>
          <p:cNvPr id="8" name="Rectangle 7">
            <a:extLst>
              <a:ext uri="{FF2B5EF4-FFF2-40B4-BE49-F238E27FC236}">
                <a16:creationId xmlns:a16="http://schemas.microsoft.com/office/drawing/2014/main" id="{86CFBA43-4859-4B96-1B98-2C80093326CC}"/>
              </a:ext>
            </a:extLst>
          </p:cNvPr>
          <p:cNvSpPr/>
          <p:nvPr userDrawn="1"/>
        </p:nvSpPr>
        <p:spPr>
          <a:xfrm>
            <a:off x="-1200" y="6492874"/>
            <a:ext cx="12193200" cy="367200"/>
          </a:xfrm>
          <a:prstGeom prst="rect">
            <a:avLst/>
          </a:prstGeom>
          <a:gradFill>
            <a:gsLst>
              <a:gs pos="28000">
                <a:srgbClr val="005EB8"/>
              </a:gs>
              <a:gs pos="46000">
                <a:schemeClr val="accent2"/>
              </a:gs>
              <a:gs pos="61000">
                <a:schemeClr val="accent3"/>
              </a:gs>
              <a:gs pos="100000">
                <a:schemeClr val="accent4"/>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FE24C54-BD7D-4481-B3B3-FA23973148E4}"/>
              </a:ext>
            </a:extLst>
          </p:cNvPr>
          <p:cNvSpPr>
            <a:spLocks noGrp="1"/>
          </p:cNvSpPr>
          <p:nvPr>
            <p:ph type="title"/>
          </p:nvPr>
        </p:nvSpPr>
        <p:spPr>
          <a:xfrm>
            <a:off x="475990" y="1229194"/>
            <a:ext cx="11223320" cy="661357"/>
          </a:xfrm>
        </p:spPr>
        <p:txBody>
          <a:bodyPr lIns="0" tIns="0" rIns="0" bIns="0" anchor="t" anchorCtr="0">
            <a:normAutofit/>
          </a:bodyPr>
          <a:lstStyle>
            <a:lvl1pPr>
              <a:defRPr sz="3600"/>
            </a:lvl1pPr>
          </a:lstStyle>
          <a:p>
            <a:r>
              <a:rPr lang="en-US"/>
              <a:t>Click to edit Master title style</a:t>
            </a:r>
            <a:endParaRPr lang="en-GB"/>
          </a:p>
        </p:txBody>
      </p:sp>
      <p:sp>
        <p:nvSpPr>
          <p:cNvPr id="3" name="Content Placeholder 2" hidden="1">
            <a:extLst>
              <a:ext uri="{FF2B5EF4-FFF2-40B4-BE49-F238E27FC236}">
                <a16:creationId xmlns:a16="http://schemas.microsoft.com/office/drawing/2014/main" id="{1D426588-24AE-4FB7-AE15-9952CD08DBC0}"/>
              </a:ext>
            </a:extLst>
          </p:cNvPr>
          <p:cNvSpPr>
            <a:spLocks noGrp="1"/>
          </p:cNvSpPr>
          <p:nvPr>
            <p:ph idx="1"/>
          </p:nvPr>
        </p:nvSpPr>
        <p:spPr>
          <a:xfrm>
            <a:off x="475989" y="2116183"/>
            <a:ext cx="8586124" cy="4060779"/>
          </a:xfrm>
        </p:spPr>
        <p:txBody>
          <a:bodyPr lIns="288000" tIns="288000" rIns="288000" bIns="396000" anchor="b" anchorCtr="0"/>
          <a:lstStyle>
            <a:lvl1pPr marL="0" indent="0">
              <a:buNone/>
              <a:defRPr b="1">
                <a:solidFill>
                  <a:schemeClr val="bg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B967070F-1B46-49AE-BA44-1D585CB1BE39}"/>
              </a:ext>
            </a:extLst>
          </p:cNvPr>
          <p:cNvSpPr>
            <a:spLocks noGrp="1"/>
          </p:cNvSpPr>
          <p:nvPr>
            <p:ph type="ftr" sz="quarter" idx="11"/>
          </p:nvPr>
        </p:nvSpPr>
        <p:spPr>
          <a:xfrm>
            <a:off x="475988" y="6492875"/>
            <a:ext cx="7677412" cy="365125"/>
          </a:xfrm>
        </p:spPr>
        <p:txBody>
          <a:bodyPr lIns="0" tIns="0" rIns="0" bIns="0"/>
          <a:lstStyle>
            <a:lvl1pPr algn="l">
              <a:defRPr b="1">
                <a:solidFill>
                  <a:schemeClr val="bg1"/>
                </a:solidFill>
              </a:defRPr>
            </a:lvl1pPr>
          </a:lstStyle>
          <a:p>
            <a:r>
              <a:rPr lang="en-GB"/>
              <a:t>Cheshire and Merseyside Secure Data Environment</a:t>
            </a:r>
          </a:p>
        </p:txBody>
      </p:sp>
      <p:sp>
        <p:nvSpPr>
          <p:cNvPr id="6" name="Slide Number Placeholder 5">
            <a:extLst>
              <a:ext uri="{FF2B5EF4-FFF2-40B4-BE49-F238E27FC236}">
                <a16:creationId xmlns:a16="http://schemas.microsoft.com/office/drawing/2014/main" id="{52785E3E-D745-4FDB-9D07-D6697F86439E}"/>
              </a:ext>
            </a:extLst>
          </p:cNvPr>
          <p:cNvSpPr>
            <a:spLocks noGrp="1"/>
          </p:cNvSpPr>
          <p:nvPr>
            <p:ph type="sldNum" sz="quarter" idx="12"/>
          </p:nvPr>
        </p:nvSpPr>
        <p:spPr/>
        <p:txBody>
          <a:bodyPr lIns="0" tIns="0" rIns="0" bIns="0"/>
          <a:lstStyle>
            <a:lvl1pPr>
              <a:defRPr b="1">
                <a:solidFill>
                  <a:schemeClr val="bg1"/>
                </a:solidFill>
              </a:defRPr>
            </a:lvl1pPr>
          </a:lstStyle>
          <a:p>
            <a:fld id="{46465C0C-7294-4989-9E5F-0070336765E7}" type="slidenum">
              <a:rPr lang="en-GB" smtClean="0"/>
              <a:pPr/>
              <a:t>‹#›</a:t>
            </a:fld>
            <a:endParaRPr lang="en-GB"/>
          </a:p>
        </p:txBody>
      </p:sp>
      <p:grpSp>
        <p:nvGrpSpPr>
          <p:cNvPr id="11" name="Group 10">
            <a:extLst>
              <a:ext uri="{FF2B5EF4-FFF2-40B4-BE49-F238E27FC236}">
                <a16:creationId xmlns:a16="http://schemas.microsoft.com/office/drawing/2014/main" id="{23A99E56-4D20-316D-A432-D929600C661F}"/>
              </a:ext>
              <a:ext uri="{C183D7F6-B498-43B3-948B-1728B52AA6E4}">
                <adec:decorative xmlns:adec="http://schemas.microsoft.com/office/drawing/2017/decorative" val="1"/>
              </a:ext>
            </a:extLst>
          </p:cNvPr>
          <p:cNvGrpSpPr/>
          <p:nvPr userDrawn="1"/>
        </p:nvGrpSpPr>
        <p:grpSpPr>
          <a:xfrm>
            <a:off x="475988" y="336838"/>
            <a:ext cx="11236039" cy="661357"/>
            <a:chOff x="475988" y="415229"/>
            <a:chExt cx="20152158" cy="1186162"/>
          </a:xfrm>
        </p:grpSpPr>
        <p:pic>
          <p:nvPicPr>
            <p:cNvPr id="12" name="Picture 11">
              <a:extLst>
                <a:ext uri="{FF2B5EF4-FFF2-40B4-BE49-F238E27FC236}">
                  <a16:creationId xmlns:a16="http://schemas.microsoft.com/office/drawing/2014/main" id="{3FC838E1-DB50-1985-4FEB-E68C2FD9658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7190622" y="415229"/>
              <a:ext cx="3437524" cy="813964"/>
            </a:xfrm>
            <a:prstGeom prst="rect">
              <a:avLst/>
            </a:prstGeom>
          </p:spPr>
        </p:pic>
        <p:pic>
          <p:nvPicPr>
            <p:cNvPr id="13" name="Picture 12" descr="Blue text on a black background&#10;&#10;Description automatically generated">
              <a:extLst>
                <a:ext uri="{FF2B5EF4-FFF2-40B4-BE49-F238E27FC236}">
                  <a16:creationId xmlns:a16="http://schemas.microsoft.com/office/drawing/2014/main" id="{9E1B8D4A-7BD2-A524-AF7E-BE574F64B8B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75988" y="415229"/>
              <a:ext cx="1956734" cy="1186162"/>
            </a:xfrm>
            <a:prstGeom prst="rect">
              <a:avLst/>
            </a:prstGeom>
          </p:spPr>
        </p:pic>
      </p:grpSp>
    </p:spTree>
    <p:extLst>
      <p:ext uri="{BB962C8B-B14F-4D97-AF65-F5344CB8AC3E}">
        <p14:creationId xmlns:p14="http://schemas.microsoft.com/office/powerpoint/2010/main" val="2374003125"/>
      </p:ext>
    </p:extLst>
  </p:cSld>
  <p:clrMapOvr>
    <a:masterClrMapping/>
  </p:clrMapOvr>
  <p:extLst>
    <p:ext uri="{DCECCB84-F9BA-43D5-87BE-67443E8EF086}">
      <p15:sldGuideLst xmlns:p15="http://schemas.microsoft.com/office/powerpoint/2012/main">
        <p15:guide id="1" orient="horz" pos="777">
          <p15:clr>
            <a:srgbClr val="FBAE40"/>
          </p15:clr>
        </p15:guide>
        <p15:guide id="2" pos="73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28C2B22-A35E-B1AA-1CB7-00CA14D2A36D}"/>
              </a:ext>
            </a:extLst>
          </p:cNvPr>
          <p:cNvSpPr>
            <a:spLocks noGrp="1"/>
          </p:cNvSpPr>
          <p:nvPr>
            <p:ph type="pic" sz="quarter" idx="13"/>
          </p:nvPr>
        </p:nvSpPr>
        <p:spPr>
          <a:xfrm>
            <a:off x="476250" y="1293813"/>
            <a:ext cx="11239500" cy="4911725"/>
          </a:xfrm>
          <a:solidFill>
            <a:schemeClr val="bg1">
              <a:lumMod val="95000"/>
            </a:schemeClr>
          </a:solidFill>
        </p:spPr>
        <p:txBody>
          <a:bodyPr/>
          <a:lstStyle/>
          <a:p>
            <a:endParaRPr lang="en-GB"/>
          </a:p>
        </p:txBody>
      </p:sp>
      <p:sp>
        <p:nvSpPr>
          <p:cNvPr id="2" name="Title 1">
            <a:extLst>
              <a:ext uri="{FF2B5EF4-FFF2-40B4-BE49-F238E27FC236}">
                <a16:creationId xmlns:a16="http://schemas.microsoft.com/office/drawing/2014/main" id="{CFE24C54-BD7D-4481-B3B3-FA23973148E4}"/>
              </a:ext>
            </a:extLst>
          </p:cNvPr>
          <p:cNvSpPr>
            <a:spLocks noGrp="1"/>
          </p:cNvSpPr>
          <p:nvPr>
            <p:ph type="title" hasCustomPrompt="1"/>
          </p:nvPr>
        </p:nvSpPr>
        <p:spPr>
          <a:xfrm>
            <a:off x="837396" y="4036423"/>
            <a:ext cx="5258604" cy="1802674"/>
          </a:xfrm>
          <a:gradFill>
            <a:gsLst>
              <a:gs pos="40000">
                <a:srgbClr val="005EB8"/>
              </a:gs>
              <a:gs pos="100000">
                <a:schemeClr val="accent2"/>
              </a:gs>
            </a:gsLst>
            <a:lin ang="4200000" scaled="0"/>
          </a:gradFill>
        </p:spPr>
        <p:txBody>
          <a:bodyPr anchor="ctr" anchorCtr="1">
            <a:normAutofit/>
          </a:bodyPr>
          <a:lstStyle>
            <a:lvl1pPr algn="l">
              <a:defRPr sz="3600">
                <a:solidFill>
                  <a:schemeClr val="bg1"/>
                </a:solidFill>
              </a:defRPr>
            </a:lvl1pPr>
          </a:lstStyle>
          <a:p>
            <a:r>
              <a:rPr lang="en-US"/>
              <a:t>Click to edit divider </a:t>
            </a:r>
            <a:br>
              <a:rPr lang="en-US"/>
            </a:br>
            <a:r>
              <a:rPr lang="en-US"/>
              <a:t>title style</a:t>
            </a:r>
            <a:endParaRPr lang="en-GB"/>
          </a:p>
        </p:txBody>
      </p:sp>
      <p:sp>
        <p:nvSpPr>
          <p:cNvPr id="5" name="Footer Placeholder 4">
            <a:extLst>
              <a:ext uri="{FF2B5EF4-FFF2-40B4-BE49-F238E27FC236}">
                <a16:creationId xmlns:a16="http://schemas.microsoft.com/office/drawing/2014/main" id="{B967070F-1B46-49AE-BA44-1D585CB1BE39}"/>
              </a:ext>
            </a:extLst>
          </p:cNvPr>
          <p:cNvSpPr>
            <a:spLocks noGrp="1"/>
          </p:cNvSpPr>
          <p:nvPr>
            <p:ph type="ftr" sz="quarter" idx="11"/>
          </p:nvPr>
        </p:nvSpPr>
        <p:spPr>
          <a:xfrm>
            <a:off x="475988" y="6492875"/>
            <a:ext cx="7677412" cy="365125"/>
          </a:xfrm>
        </p:spPr>
        <p:txBody>
          <a:bodyPr/>
          <a:lstStyle>
            <a:lvl1pPr algn="l">
              <a:defRPr b="1">
                <a:solidFill>
                  <a:schemeClr val="bg1"/>
                </a:solidFill>
              </a:defRPr>
            </a:lvl1pPr>
          </a:lstStyle>
          <a:p>
            <a:r>
              <a:rPr lang="en-GB"/>
              <a:t>Cheshire and Merseyside Secure Data Environment</a:t>
            </a:r>
          </a:p>
        </p:txBody>
      </p:sp>
      <p:sp>
        <p:nvSpPr>
          <p:cNvPr id="6" name="Slide Number Placeholder 5">
            <a:extLst>
              <a:ext uri="{FF2B5EF4-FFF2-40B4-BE49-F238E27FC236}">
                <a16:creationId xmlns:a16="http://schemas.microsoft.com/office/drawing/2014/main" id="{52785E3E-D745-4FDB-9D07-D6697F86439E}"/>
              </a:ext>
            </a:extLst>
          </p:cNvPr>
          <p:cNvSpPr>
            <a:spLocks noGrp="1"/>
          </p:cNvSpPr>
          <p:nvPr>
            <p:ph type="sldNum" sz="quarter" idx="12"/>
          </p:nvPr>
        </p:nvSpPr>
        <p:spPr/>
        <p:txBody>
          <a:bodyPr/>
          <a:lstStyle>
            <a:lvl1pPr>
              <a:defRPr b="1">
                <a:solidFill>
                  <a:schemeClr val="bg1"/>
                </a:solidFill>
              </a:defRPr>
            </a:lvl1pPr>
          </a:lstStyle>
          <a:p>
            <a:fld id="{46465C0C-7294-4989-9E5F-0070336765E7}" type="slidenum">
              <a:rPr lang="en-GB" smtClean="0"/>
              <a:pPr/>
              <a:t>‹#›</a:t>
            </a:fld>
            <a:endParaRPr lang="en-GB"/>
          </a:p>
        </p:txBody>
      </p:sp>
      <p:grpSp>
        <p:nvGrpSpPr>
          <p:cNvPr id="11" name="Group 10">
            <a:extLst>
              <a:ext uri="{FF2B5EF4-FFF2-40B4-BE49-F238E27FC236}">
                <a16:creationId xmlns:a16="http://schemas.microsoft.com/office/drawing/2014/main" id="{23A99E56-4D20-316D-A432-D929600C661F}"/>
              </a:ext>
              <a:ext uri="{C183D7F6-B498-43B3-948B-1728B52AA6E4}">
                <adec:decorative xmlns:adec="http://schemas.microsoft.com/office/drawing/2017/decorative" val="1"/>
              </a:ext>
            </a:extLst>
          </p:cNvPr>
          <p:cNvGrpSpPr/>
          <p:nvPr userDrawn="1"/>
        </p:nvGrpSpPr>
        <p:grpSpPr>
          <a:xfrm>
            <a:off x="475988" y="336838"/>
            <a:ext cx="11236039" cy="661357"/>
            <a:chOff x="475988" y="415229"/>
            <a:chExt cx="20152158" cy="1186162"/>
          </a:xfrm>
        </p:grpSpPr>
        <p:pic>
          <p:nvPicPr>
            <p:cNvPr id="12" name="Picture 11">
              <a:extLst>
                <a:ext uri="{FF2B5EF4-FFF2-40B4-BE49-F238E27FC236}">
                  <a16:creationId xmlns:a16="http://schemas.microsoft.com/office/drawing/2014/main" id="{3FC838E1-DB50-1985-4FEB-E68C2FD9658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7190622" y="415229"/>
              <a:ext cx="3437524" cy="813964"/>
            </a:xfrm>
            <a:prstGeom prst="rect">
              <a:avLst/>
            </a:prstGeom>
          </p:spPr>
        </p:pic>
        <p:pic>
          <p:nvPicPr>
            <p:cNvPr id="13" name="Picture 12" descr="Blue text on a black background&#10;&#10;Description automatically generated">
              <a:extLst>
                <a:ext uri="{FF2B5EF4-FFF2-40B4-BE49-F238E27FC236}">
                  <a16:creationId xmlns:a16="http://schemas.microsoft.com/office/drawing/2014/main" id="{9E1B8D4A-7BD2-A524-AF7E-BE574F64B8B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5988" y="415229"/>
              <a:ext cx="1956735" cy="1186162"/>
            </a:xfrm>
            <a:prstGeom prst="rect">
              <a:avLst/>
            </a:prstGeom>
          </p:spPr>
        </p:pic>
      </p:grpSp>
    </p:spTree>
    <p:extLst>
      <p:ext uri="{BB962C8B-B14F-4D97-AF65-F5344CB8AC3E}">
        <p14:creationId xmlns:p14="http://schemas.microsoft.com/office/powerpoint/2010/main" val="2156292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ABEA7BC-216C-26A5-FFBD-B312D3A7EB5C}"/>
              </a:ext>
            </a:extLst>
          </p:cNvPr>
          <p:cNvSpPr/>
          <p:nvPr userDrawn="1"/>
        </p:nvSpPr>
        <p:spPr>
          <a:xfrm>
            <a:off x="-1200" y="6492874"/>
            <a:ext cx="12193200" cy="367200"/>
          </a:xfrm>
          <a:prstGeom prst="rect">
            <a:avLst/>
          </a:prstGeom>
          <a:gradFill>
            <a:gsLst>
              <a:gs pos="28000">
                <a:srgbClr val="005EB8"/>
              </a:gs>
              <a:gs pos="46000">
                <a:schemeClr val="accent2"/>
              </a:gs>
              <a:gs pos="61000">
                <a:schemeClr val="accent3"/>
              </a:gs>
              <a:gs pos="100000">
                <a:schemeClr val="accent4"/>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2B4C87E3-780E-4A8F-8B70-A84ED77DD70E}"/>
              </a:ext>
            </a:extLst>
          </p:cNvPr>
          <p:cNvSpPr>
            <a:spLocks noGrp="1"/>
          </p:cNvSpPr>
          <p:nvPr>
            <p:ph type="title"/>
          </p:nvPr>
        </p:nvSpPr>
        <p:spPr>
          <a:xfrm>
            <a:off x="475990" y="450937"/>
            <a:ext cx="11223320" cy="1239751"/>
          </a:xfrm>
          <a:prstGeom prst="rect">
            <a:avLst/>
          </a:prstGeom>
        </p:spPr>
        <p:txBody>
          <a:bodyPr vert="horz" lIns="0" tIns="0" rIns="0" bIns="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749AE7E-E3FA-44F5-9964-ADC87DD324A3}"/>
              </a:ext>
            </a:extLst>
          </p:cNvPr>
          <p:cNvSpPr>
            <a:spLocks noGrp="1"/>
          </p:cNvSpPr>
          <p:nvPr>
            <p:ph type="body" idx="1"/>
          </p:nvPr>
        </p:nvSpPr>
        <p:spPr>
          <a:xfrm>
            <a:off x="475989" y="1966585"/>
            <a:ext cx="11223321" cy="421037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6ADC2F9F-B3A4-41FE-98A9-6B2760261C54}"/>
              </a:ext>
            </a:extLst>
          </p:cNvPr>
          <p:cNvSpPr>
            <a:spLocks noGrp="1"/>
          </p:cNvSpPr>
          <p:nvPr>
            <p:ph type="ftr" sz="quarter" idx="3"/>
          </p:nvPr>
        </p:nvSpPr>
        <p:spPr>
          <a:xfrm>
            <a:off x="475989" y="6494949"/>
            <a:ext cx="7677411" cy="365125"/>
          </a:xfrm>
          <a:prstGeom prst="rect">
            <a:avLst/>
          </a:prstGeom>
        </p:spPr>
        <p:txBody>
          <a:bodyPr vert="horz" lIns="0" tIns="0" rIns="0" bIns="0" rtlCol="0" anchor="ctr"/>
          <a:lstStyle>
            <a:lvl1pPr algn="l">
              <a:defRPr sz="1000">
                <a:solidFill>
                  <a:schemeClr val="bg1"/>
                </a:solidFill>
              </a:defRPr>
            </a:lvl1pPr>
          </a:lstStyle>
          <a:p>
            <a:r>
              <a:rPr lang="en-GB"/>
              <a:t>Cheshire and Merseyside Secure Data Environment</a:t>
            </a:r>
          </a:p>
        </p:txBody>
      </p:sp>
      <p:sp>
        <p:nvSpPr>
          <p:cNvPr id="6" name="Slide Number Placeholder 5">
            <a:extLst>
              <a:ext uri="{FF2B5EF4-FFF2-40B4-BE49-F238E27FC236}">
                <a16:creationId xmlns:a16="http://schemas.microsoft.com/office/drawing/2014/main" id="{512CF64C-C185-4DF5-888D-EC8758796335}"/>
              </a:ext>
            </a:extLst>
          </p:cNvPr>
          <p:cNvSpPr>
            <a:spLocks noGrp="1"/>
          </p:cNvSpPr>
          <p:nvPr>
            <p:ph type="sldNum" sz="quarter" idx="4"/>
          </p:nvPr>
        </p:nvSpPr>
        <p:spPr>
          <a:xfrm>
            <a:off x="8610599" y="6492874"/>
            <a:ext cx="3105411" cy="367200"/>
          </a:xfrm>
          <a:prstGeom prst="rect">
            <a:avLst/>
          </a:prstGeom>
        </p:spPr>
        <p:txBody>
          <a:bodyPr vert="horz" lIns="0" tIns="0" rIns="0" bIns="0" rtlCol="0" anchor="ctr"/>
          <a:lstStyle>
            <a:lvl1pPr algn="r">
              <a:defRPr sz="1000">
                <a:solidFill>
                  <a:schemeClr val="bg1"/>
                </a:solidFill>
              </a:defRPr>
            </a:lvl1pPr>
          </a:lstStyle>
          <a:p>
            <a:fld id="{46465C0C-7294-4989-9E5F-0070336765E7}" type="slidenum">
              <a:rPr lang="en-GB" smtClean="0"/>
              <a:pPr/>
              <a:t>‹#›</a:t>
            </a:fld>
            <a:endParaRPr lang="en-GB"/>
          </a:p>
        </p:txBody>
      </p:sp>
    </p:spTree>
    <p:extLst>
      <p:ext uri="{BB962C8B-B14F-4D97-AF65-F5344CB8AC3E}">
        <p14:creationId xmlns:p14="http://schemas.microsoft.com/office/powerpoint/2010/main" val="3450619742"/>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50" r:id="rId3"/>
    <p:sldLayoutId id="2147483665" r:id="rId4"/>
    <p:sldLayoutId id="2147483663" r:id="rId5"/>
    <p:sldLayoutId id="2147483671" r:id="rId6"/>
    <p:sldLayoutId id="2147483666" r:id="rId7"/>
    <p:sldLayoutId id="2147483664" r:id="rId8"/>
    <p:sldLayoutId id="2147483660" r:id="rId9"/>
    <p:sldLayoutId id="2147483661" r:id="rId10"/>
    <p:sldLayoutId id="2147483667" r:id="rId11"/>
    <p:sldLayoutId id="2147483662" r:id="rId12"/>
    <p:sldLayoutId id="2147483651" r:id="rId13"/>
    <p:sldLayoutId id="2147483652" r:id="rId14"/>
    <p:sldLayoutId id="2147483653" r:id="rId15"/>
    <p:sldLayoutId id="2147483668" r:id="rId16"/>
    <p:sldLayoutId id="2147483669" r:id="rId17"/>
    <p:sldLayoutId id="2147483670" r:id="rId18"/>
    <p:sldLayoutId id="2147483654" r:id="rId19"/>
    <p:sldLayoutId id="2147483655" r:id="rId20"/>
    <p:sldLayoutId id="2147483656" r:id="rId21"/>
    <p:sldLayoutId id="2147483657" r:id="rId22"/>
  </p:sldLayoutIdLst>
  <p:hf hdr="0"/>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2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dataintoaction.cheshireandmerseyside.nhs.uk/secure-data-environment/"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hyperlink" Target="https://dataintoaction.cheshireandmerseyside.nhs.uk/campaign-toolki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8.xml"/><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dataintoaction.cheshireandmerseyside.nhs.uk/secure-data-environment/"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dataintoaction.cheshireandmerseyside.nhs.uk/secure-data-environment/"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dataintoaction.cheshireandmerseyside.nhs.uk/secure-data-environment/"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drive.google.com/drive/folders/1hw4sVIQUG_7cZdboev-pApyZ69dWK0S5"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F2F6E4C-666F-4414-8E97-C5495C46064B}"/>
              </a:ext>
            </a:extLst>
          </p:cNvPr>
          <p:cNvSpPr>
            <a:spLocks noGrp="1"/>
          </p:cNvSpPr>
          <p:nvPr>
            <p:ph type="ctrTitle"/>
          </p:nvPr>
        </p:nvSpPr>
        <p:spPr/>
        <p:txBody>
          <a:bodyPr/>
          <a:lstStyle/>
          <a:p>
            <a:r>
              <a:rPr lang="en-GB" sz="4000">
                <a:solidFill>
                  <a:schemeClr val="accent4"/>
                </a:solidFill>
                <a:latin typeface="Arial" panose="020B0604020202020204" pitchFamily="34" charset="0"/>
                <a:cs typeface="Arial" panose="020B0604020202020204" pitchFamily="34" charset="0"/>
              </a:rPr>
              <a:t>Cheshire and Merseyside </a:t>
            </a:r>
            <a:br>
              <a:rPr lang="en-GB" sz="4000">
                <a:latin typeface="Arial" panose="020B0604020202020204" pitchFamily="34" charset="0"/>
                <a:cs typeface="Arial" panose="020B0604020202020204" pitchFamily="34" charset="0"/>
              </a:rPr>
            </a:br>
            <a:r>
              <a:rPr lang="en-GB" sz="4000">
                <a:latin typeface="Arial" panose="020B0604020202020204" pitchFamily="34" charset="0"/>
                <a:cs typeface="Arial" panose="020B0604020202020204" pitchFamily="34" charset="0"/>
              </a:rPr>
              <a:t>Secure Data Environment</a:t>
            </a:r>
          </a:p>
        </p:txBody>
      </p:sp>
      <p:sp>
        <p:nvSpPr>
          <p:cNvPr id="23" name="Subtitle 22">
            <a:extLst>
              <a:ext uri="{FF2B5EF4-FFF2-40B4-BE49-F238E27FC236}">
                <a16:creationId xmlns:a16="http://schemas.microsoft.com/office/drawing/2014/main" id="{0104793D-CF93-0287-69DE-8448601CE21D}"/>
              </a:ext>
            </a:extLst>
          </p:cNvPr>
          <p:cNvSpPr>
            <a:spLocks noGrp="1"/>
          </p:cNvSpPr>
          <p:nvPr>
            <p:ph type="subTitle" idx="1"/>
          </p:nvPr>
        </p:nvSpPr>
        <p:spPr/>
        <p:txBody>
          <a:bodyPr vert="horz" lIns="0" tIns="0" rIns="0" bIns="0" rtlCol="0" anchor="t">
            <a:normAutofit/>
          </a:bodyPr>
          <a:lstStyle/>
          <a:p>
            <a:r>
              <a:rPr lang="en-GB" sz="3000" dirty="0"/>
              <a:t>Campaign toolkit</a:t>
            </a:r>
          </a:p>
          <a:p>
            <a:endParaRPr lang="en-GB" dirty="0">
              <a:highlight>
                <a:srgbClr val="FFFF00"/>
              </a:highlight>
            </a:endParaRPr>
          </a:p>
        </p:txBody>
      </p:sp>
      <p:sp>
        <p:nvSpPr>
          <p:cNvPr id="9" name="Date Placeholder 8">
            <a:extLst>
              <a:ext uri="{FF2B5EF4-FFF2-40B4-BE49-F238E27FC236}">
                <a16:creationId xmlns:a16="http://schemas.microsoft.com/office/drawing/2014/main" id="{CD7D1A86-2D90-DEEF-551D-9D1B49C08F40}"/>
              </a:ext>
            </a:extLst>
          </p:cNvPr>
          <p:cNvSpPr>
            <a:spLocks noGrp="1"/>
          </p:cNvSpPr>
          <p:nvPr>
            <p:ph type="dt" sz="half" idx="10"/>
          </p:nvPr>
        </p:nvSpPr>
        <p:spPr/>
        <p:txBody>
          <a:bodyPr/>
          <a:lstStyle/>
          <a:p>
            <a:r>
              <a:rPr lang="en-GB" dirty="0"/>
              <a:t>March 2025</a:t>
            </a:r>
          </a:p>
        </p:txBody>
      </p:sp>
      <p:pic>
        <p:nvPicPr>
          <p:cNvPr id="18" name="Picture Placeholder 17" descr="A magnifying glass on a graph">
            <a:extLst>
              <a:ext uri="{FF2B5EF4-FFF2-40B4-BE49-F238E27FC236}">
                <a16:creationId xmlns:a16="http://schemas.microsoft.com/office/drawing/2014/main" id="{47818010-FFB2-8013-54D8-E2B87849BBF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p:pic>
      <p:grpSp>
        <p:nvGrpSpPr>
          <p:cNvPr id="5" name="Group 4">
            <a:extLst>
              <a:ext uri="{FF2B5EF4-FFF2-40B4-BE49-F238E27FC236}">
                <a16:creationId xmlns:a16="http://schemas.microsoft.com/office/drawing/2014/main" id="{653E5948-20E2-FEF7-6AB4-C135730FD2AA}"/>
              </a:ext>
              <a:ext uri="{C183D7F6-B498-43B3-948B-1728B52AA6E4}">
                <adec:decorative xmlns:adec="http://schemas.microsoft.com/office/drawing/2017/decorative" val="1"/>
              </a:ext>
            </a:extLst>
          </p:cNvPr>
          <p:cNvGrpSpPr/>
          <p:nvPr/>
        </p:nvGrpSpPr>
        <p:grpSpPr>
          <a:xfrm>
            <a:off x="475988" y="415229"/>
            <a:ext cx="11232879" cy="1186162"/>
            <a:chOff x="475988" y="415229"/>
            <a:chExt cx="11232879" cy="1186162"/>
          </a:xfrm>
        </p:grpSpPr>
        <p:pic>
          <p:nvPicPr>
            <p:cNvPr id="6" name="Picture 5">
              <a:extLst>
                <a:ext uri="{FF2B5EF4-FFF2-40B4-BE49-F238E27FC236}">
                  <a16:creationId xmlns:a16="http://schemas.microsoft.com/office/drawing/2014/main" id="{713E894B-DEAB-FE60-CA7A-8C32A8329A5E}"/>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8271344" y="415229"/>
              <a:ext cx="3437523" cy="813964"/>
            </a:xfrm>
            <a:prstGeom prst="rect">
              <a:avLst/>
            </a:prstGeom>
          </p:spPr>
        </p:pic>
        <p:pic>
          <p:nvPicPr>
            <p:cNvPr id="8" name="Picture 7" descr="North West Secure Data Environment Logo">
              <a:extLst>
                <a:ext uri="{FF2B5EF4-FFF2-40B4-BE49-F238E27FC236}">
                  <a16:creationId xmlns:a16="http://schemas.microsoft.com/office/drawing/2014/main" id="{D9EBE414-5317-CB4C-BBF4-57BBAE93470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75988" y="415229"/>
              <a:ext cx="1956734" cy="1186162"/>
            </a:xfrm>
            <a:prstGeom prst="rect">
              <a:avLst/>
            </a:prstGeom>
          </p:spPr>
        </p:pic>
      </p:grpSp>
      <p:sp>
        <p:nvSpPr>
          <p:cNvPr id="4" name="Pie 3">
            <a:extLst>
              <a:ext uri="{FF2B5EF4-FFF2-40B4-BE49-F238E27FC236}">
                <a16:creationId xmlns:a16="http://schemas.microsoft.com/office/drawing/2014/main" id="{39C18CC0-1CC4-1ACC-2521-E67FE9AFA7A5}"/>
              </a:ext>
              <a:ext uri="{C183D7F6-B498-43B3-948B-1728B52AA6E4}">
                <adec:decorative xmlns:adec="http://schemas.microsoft.com/office/drawing/2017/decorative" val="1"/>
              </a:ext>
            </a:extLst>
          </p:cNvPr>
          <p:cNvSpPr/>
          <p:nvPr/>
        </p:nvSpPr>
        <p:spPr>
          <a:xfrm rot="10800000">
            <a:off x="-556007" y="2614368"/>
            <a:ext cx="1112013" cy="1112013"/>
          </a:xfrm>
          <a:prstGeom prst="pie">
            <a:avLst>
              <a:gd name="adj1" fmla="val 5373621"/>
              <a:gd name="adj2" fmla="val 16222958"/>
            </a:avLst>
          </a:prstGeom>
          <a:gradFill>
            <a:gsLst>
              <a:gs pos="54000">
                <a:srgbClr val="00A5A7"/>
              </a:gs>
              <a:gs pos="100000">
                <a:schemeClr val="accent4"/>
              </a:gs>
              <a:gs pos="29000">
                <a:schemeClr val="accent2"/>
              </a:gs>
              <a:gs pos="0">
                <a:schemeClr val="accent1"/>
              </a:gs>
            </a:gsLst>
            <a:lin ang="6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098027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22A43-98C4-FB96-210A-8A2AE3E3174F}"/>
            </a:ext>
          </a:extLst>
        </p:cNvPr>
        <p:cNvGrpSpPr/>
        <p:nvPr/>
      </p:nvGrpSpPr>
      <p:grpSpPr>
        <a:xfrm>
          <a:off x="0" y="0"/>
          <a:ext cx="0" cy="0"/>
          <a:chOff x="0" y="0"/>
          <a:chExt cx="0" cy="0"/>
        </a:xfrm>
      </p:grpSpPr>
      <p:graphicFrame>
        <p:nvGraphicFramePr>
          <p:cNvPr id="7" name="Table 5">
            <a:extLst>
              <a:ext uri="{FF2B5EF4-FFF2-40B4-BE49-F238E27FC236}">
                <a16:creationId xmlns:a16="http://schemas.microsoft.com/office/drawing/2014/main" id="{21358E1D-C648-D669-7166-4AB27FF48401}"/>
              </a:ext>
            </a:extLst>
          </p:cNvPr>
          <p:cNvGraphicFramePr>
            <a:graphicFrameLocks noGrp="1"/>
          </p:cNvGraphicFramePr>
          <p:nvPr>
            <p:extLst>
              <p:ext uri="{D42A27DB-BD31-4B8C-83A1-F6EECF244321}">
                <p14:modId xmlns:p14="http://schemas.microsoft.com/office/powerpoint/2010/main" val="2005836859"/>
              </p:ext>
            </p:extLst>
          </p:nvPr>
        </p:nvGraphicFramePr>
        <p:xfrm>
          <a:off x="475988" y="1394031"/>
          <a:ext cx="11363086" cy="4976116"/>
        </p:xfrm>
        <a:graphic>
          <a:graphicData uri="http://schemas.openxmlformats.org/drawingml/2006/table">
            <a:tbl>
              <a:tblPr firstRow="1" bandRow="1">
                <a:tableStyleId>{5C22544A-7EE6-4342-B048-85BDC9FD1C3A}</a:tableStyleId>
              </a:tblPr>
              <a:tblGrid>
                <a:gridCol w="4485028">
                  <a:extLst>
                    <a:ext uri="{9D8B030D-6E8A-4147-A177-3AD203B41FA5}">
                      <a16:colId xmlns:a16="http://schemas.microsoft.com/office/drawing/2014/main" val="3692420489"/>
                    </a:ext>
                  </a:extLst>
                </a:gridCol>
                <a:gridCol w="6878058">
                  <a:extLst>
                    <a:ext uri="{9D8B030D-6E8A-4147-A177-3AD203B41FA5}">
                      <a16:colId xmlns:a16="http://schemas.microsoft.com/office/drawing/2014/main" val="2994627189"/>
                    </a:ext>
                  </a:extLst>
                </a:gridCol>
              </a:tblGrid>
              <a:tr h="579787">
                <a:tc>
                  <a:txBody>
                    <a:bodyPr/>
                    <a:lstStyle/>
                    <a:p>
                      <a:r>
                        <a:rPr lang="en-GB" dirty="0"/>
                        <a:t>Item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Details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6832214"/>
                  </a:ext>
                </a:extLst>
              </a:tr>
              <a:tr h="721199">
                <a:tc>
                  <a:txBody>
                    <a:bodyPr/>
                    <a:lstStyle/>
                    <a:p>
                      <a:r>
                        <a:rPr lang="en-GB" sz="1500" kern="1200" dirty="0">
                          <a:solidFill>
                            <a:schemeClr val="dk1"/>
                          </a:solidFill>
                          <a:effectLst/>
                          <a:latin typeface="+mn-lt"/>
                          <a:ea typeface="+mn-ea"/>
                          <a:cs typeface="+mn-cs"/>
                        </a:rPr>
                        <a:t>Poster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dirty="0"/>
                        <a:t>For use in health and care settings, </a:t>
                      </a:r>
                      <a:r>
                        <a:rPr lang="en-GB" sz="1500" b="0" i="0" u="none" strike="noStrike" noProof="0" dirty="0">
                          <a:solidFill>
                            <a:srgbClr val="000000"/>
                          </a:solidFill>
                          <a:latin typeface="Arial"/>
                        </a:rPr>
                        <a:t>GP practices and community buildings</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3351678"/>
                  </a:ext>
                </a:extLst>
              </a:tr>
              <a:tr h="494941">
                <a:tc>
                  <a:txBody>
                    <a:bodyPr/>
                    <a:lstStyle/>
                    <a:p>
                      <a:r>
                        <a:rPr lang="en-GB" sz="1500" kern="1200" dirty="0">
                          <a:solidFill>
                            <a:schemeClr val="dk1"/>
                          </a:solidFill>
                          <a:effectLst/>
                          <a:latin typeface="+mn-lt"/>
                          <a:ea typeface="+mn-ea"/>
                          <a:cs typeface="+mn-cs"/>
                        </a:rPr>
                        <a:t>'How we use your data' patient leaflet (and an easy read version and translated versions in Welsh, Polish, Romanian and Arabic)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dirty="0"/>
                        <a:t>For websites, patient and public newsletters</a:t>
                      </a:r>
                      <a:r>
                        <a:rPr kumimoji="0" lang="en-GB" sz="1500" b="0" i="0" u="none" strike="noStrike" kern="1200" cap="none" spc="0" normalizeH="0" baseline="0" noProof="0" dirty="0">
                          <a:ln>
                            <a:noFill/>
                          </a:ln>
                          <a:solidFill>
                            <a:srgbClr val="000000"/>
                          </a:solidFill>
                          <a:effectLst/>
                          <a:uLnTx/>
                          <a:uFillTx/>
                          <a:latin typeface="+mn-lt"/>
                          <a:ea typeface="+mn-ea"/>
                          <a:cs typeface="+mn-cs"/>
                        </a:rPr>
                        <a:t>, sharing with patient groups</a:t>
                      </a:r>
                      <a:r>
                        <a:rPr lang="en-GB" sz="1500" b="0" i="0" u="none" strike="noStrike" kern="1200" cap="none" spc="0" normalizeH="0" baseline="0" noProof="0" dirty="0">
                          <a:ln>
                            <a:noFill/>
                          </a:ln>
                          <a:solidFill>
                            <a:srgbClr val="000000"/>
                          </a:solidFill>
                          <a:effectLst/>
                          <a:uLnTx/>
                          <a:uFillTx/>
                          <a:latin typeface="+mn-lt"/>
                          <a:ea typeface="+mn-ea"/>
                          <a:cs typeface="+mn-cs"/>
                        </a:rPr>
                        <a:t>, GP practices and community buildings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7394108"/>
                  </a:ext>
                </a:extLst>
              </a:tr>
              <a:tr h="494941">
                <a:tc>
                  <a:txBody>
                    <a:bodyPr/>
                    <a:lstStyle/>
                    <a:p>
                      <a:r>
                        <a:rPr lang="en-GB" sz="1500" dirty="0"/>
                        <a:t>Social media assets (graphics, an animation and video clips including a vertical video for stories) and copy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1500" b="0" i="0" u="none" strike="noStrike" kern="1200" cap="none" spc="0" normalizeH="0" baseline="0" noProof="0" dirty="0">
                          <a:ln>
                            <a:noFill/>
                          </a:ln>
                          <a:solidFill>
                            <a:srgbClr val="000000"/>
                          </a:solidFill>
                          <a:effectLst/>
                          <a:uLnTx/>
                          <a:uFillTx/>
                          <a:latin typeface="+mn-lt"/>
                          <a:ea typeface="+mn-ea"/>
                          <a:cs typeface="+mn-cs"/>
                        </a:rPr>
                        <a:t>For </a:t>
                      </a:r>
                      <a:r>
                        <a:rPr lang="en-GB" sz="1500" b="0" i="0" u="none" strike="noStrike" kern="1200" cap="none" spc="0" normalizeH="0" baseline="0" noProof="0" dirty="0">
                          <a:ln>
                            <a:noFill/>
                          </a:ln>
                          <a:solidFill>
                            <a:srgbClr val="000000"/>
                          </a:solidFill>
                          <a:effectLst/>
                          <a:uLnTx/>
                          <a:uFillTx/>
                          <a:latin typeface="+mn-lt"/>
                          <a:ea typeface="+mn-ea"/>
                          <a:cs typeface="+mn-cs"/>
                        </a:rPr>
                        <a:t>social media on NHS, local authority, university, and other partners' channels</a:t>
                      </a:r>
                      <a:endParaRPr kumimoji="0" lang="en-GB" sz="1500" b="0" i="0" u="none" strike="noStrike" kern="1200" cap="none" spc="0" normalizeH="0" baseline="0" noProof="0" dirty="0">
                        <a:ln>
                          <a:noFill/>
                        </a:ln>
                        <a:solidFill>
                          <a:srgbClr val="000000"/>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3711419"/>
                  </a:ext>
                </a:extLst>
              </a:tr>
              <a:tr h="622211">
                <a:tc>
                  <a:txBody>
                    <a:bodyPr/>
                    <a:lstStyle/>
                    <a:p>
                      <a:pPr marL="0" marR="0" lvl="0" indent="0" algn="l" rtl="0" eaLnBrk="1" fontAlgn="auto" latinLnBrk="0" hangingPunct="1">
                        <a:lnSpc>
                          <a:spcPct val="100000"/>
                        </a:lnSpc>
                        <a:spcBef>
                          <a:spcPts val="0"/>
                        </a:spcBef>
                        <a:spcAft>
                          <a:spcPts val="0"/>
                        </a:spcAft>
                        <a:buClrTx/>
                        <a:buSzTx/>
                        <a:buFontTx/>
                        <a:buNone/>
                      </a:pPr>
                      <a:r>
                        <a:rPr lang="en-GB" sz="1500" kern="1200" dirty="0">
                          <a:solidFill>
                            <a:schemeClr val="dk1"/>
                          </a:solidFill>
                          <a:effectLst/>
                          <a:latin typeface="+mn-lt"/>
                          <a:ea typeface="+mn-ea"/>
                          <a:cs typeface="+mn-cs"/>
                        </a:rPr>
                        <a:t>Content (long and short copy)</a:t>
                      </a:r>
                      <a:endParaRPr lang="en-GB" sz="1500" b="0" i="0" u="none" strike="noStrike" kern="1200" cap="none" spc="0" normalizeH="0" baseline="0" noProof="0" dirty="0">
                        <a:ln>
                          <a:noFill/>
                        </a:ln>
                        <a:solidFill>
                          <a:srgbClr val="000000"/>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dirty="0"/>
                        <a:t>For </a:t>
                      </a:r>
                      <a:r>
                        <a:rPr lang="en-GB" sz="1500" b="0" i="0" u="none" strike="noStrike" noProof="0" dirty="0">
                          <a:solidFill>
                            <a:srgbClr val="262626"/>
                          </a:solidFill>
                          <a:latin typeface="Arial"/>
                        </a:rPr>
                        <a:t>newsletters, emails or other materials, including websites and e-bulletins</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6282818"/>
                  </a:ext>
                </a:extLst>
              </a:tr>
              <a:tr h="721199">
                <a:tc>
                  <a:txBody>
                    <a:bodyPr/>
                    <a:lstStyle/>
                    <a:p>
                      <a:pPr marL="0" marR="0" lvl="0" indent="0" algn="l">
                        <a:lnSpc>
                          <a:spcPct val="100000"/>
                        </a:lnSpc>
                        <a:spcBef>
                          <a:spcPts val="0"/>
                        </a:spcBef>
                        <a:spcAft>
                          <a:spcPts val="0"/>
                        </a:spcAft>
                        <a:buNone/>
                      </a:pPr>
                      <a:r>
                        <a:rPr lang="en-GB" sz="1500" b="0" i="0" u="none" strike="noStrike" kern="1200" noProof="0" dirty="0">
                          <a:solidFill>
                            <a:srgbClr val="000000"/>
                          </a:solidFill>
                          <a:effectLst/>
                          <a:latin typeface="Arial"/>
                        </a:rPr>
                        <a:t>'Talking head' videos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dirty="0"/>
                        <a:t>For use on patient and public webpages, in newsletters, at patient and public events / meetings when supporting other SDE materials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8267171"/>
                  </a:ext>
                </a:extLst>
              </a:tr>
              <a:tr h="494941">
                <a:tc>
                  <a:txBody>
                    <a:bodyPr/>
                    <a:lstStyle/>
                    <a:p>
                      <a:pPr marL="0" marR="0" lvl="0" indent="0" algn="l" rtl="0" eaLnBrk="1" fontAlgn="auto" latinLnBrk="0" hangingPunct="1">
                        <a:lnSpc>
                          <a:spcPct val="100000"/>
                        </a:lnSpc>
                        <a:spcBef>
                          <a:spcPts val="0"/>
                        </a:spcBef>
                        <a:spcAft>
                          <a:spcPts val="0"/>
                        </a:spcAft>
                        <a:buClrTx/>
                        <a:buSzTx/>
                        <a:buFontTx/>
                        <a:buNone/>
                      </a:pPr>
                      <a:r>
                        <a:rPr lang="en-GB" sz="1500" kern="1200" baseline="0" dirty="0">
                          <a:solidFill>
                            <a:schemeClr val="tx1"/>
                          </a:solidFill>
                          <a:effectLst/>
                          <a:latin typeface="+mn-lt"/>
                          <a:ea typeface="+mn-ea"/>
                          <a:cs typeface="+mn-cs"/>
                        </a:rPr>
                        <a:t>Cheshire and Merseyside SDE explainer animation </a:t>
                      </a:r>
                      <a:r>
                        <a:rPr lang="en-GB" sz="1500" kern="1200" dirty="0">
                          <a:solidFill>
                            <a:schemeClr val="dk1"/>
                          </a:solidFill>
                          <a:effectLst/>
                          <a:latin typeface="+mn-lt"/>
                          <a:ea typeface="+mn-ea"/>
                          <a:cs typeface="+mn-cs"/>
                        </a:rPr>
                        <a:t>(a British Sign Language and subtitled version is available on request)</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500" dirty="0"/>
                        <a:t>For use on patient and public webpages, in newsletters, </a:t>
                      </a:r>
                      <a:r>
                        <a:rPr lang="en-GB" sz="1500" b="0" i="0" u="none" strike="noStrike" noProof="0" dirty="0">
                          <a:solidFill>
                            <a:srgbClr val="000000"/>
                          </a:solidFill>
                          <a:latin typeface="Arial"/>
                        </a:rPr>
                        <a:t>on digital screens,</a:t>
                      </a:r>
                      <a:r>
                        <a:rPr lang="en-GB" sz="1500" dirty="0"/>
                        <a:t> at patient and public events / meetings when supporting other SDE materials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1558292"/>
                  </a:ext>
                </a:extLst>
              </a:tr>
            </a:tbl>
          </a:graphicData>
        </a:graphic>
      </p:graphicFrame>
      <p:sp>
        <p:nvSpPr>
          <p:cNvPr id="4" name="Footer Placeholder 3">
            <a:extLst>
              <a:ext uri="{FF2B5EF4-FFF2-40B4-BE49-F238E27FC236}">
                <a16:creationId xmlns:a16="http://schemas.microsoft.com/office/drawing/2014/main" id="{98B469EE-690E-387D-C5FA-8E5AE13FB45A}"/>
              </a:ext>
            </a:extLst>
          </p:cNvPr>
          <p:cNvSpPr>
            <a:spLocks noGrp="1"/>
          </p:cNvSpPr>
          <p:nvPr>
            <p:ph type="ftr" sz="quarter" idx="11"/>
          </p:nvPr>
        </p:nvSpPr>
        <p:spPr/>
        <p:txBody>
          <a:bodyPr/>
          <a:lstStyle/>
          <a:p>
            <a:r>
              <a:rPr lang="en-GB"/>
              <a:t>Cheshire and Merseyside Secure Data Environment</a:t>
            </a:r>
          </a:p>
        </p:txBody>
      </p:sp>
      <p:sp>
        <p:nvSpPr>
          <p:cNvPr id="5" name="Slide Number Placeholder 4">
            <a:extLst>
              <a:ext uri="{FF2B5EF4-FFF2-40B4-BE49-F238E27FC236}">
                <a16:creationId xmlns:a16="http://schemas.microsoft.com/office/drawing/2014/main" id="{DC927D89-D58B-CBBF-C7D5-ACA279A80BE3}"/>
              </a:ext>
              <a:ext uri="{C183D7F6-B498-43B3-948B-1728B52AA6E4}">
                <adec:decorative xmlns:adec="http://schemas.microsoft.com/office/drawing/2017/decorative" val="1"/>
              </a:ext>
            </a:extLst>
          </p:cNvPr>
          <p:cNvSpPr>
            <a:spLocks noGrp="1"/>
          </p:cNvSpPr>
          <p:nvPr>
            <p:ph type="sldNum" sz="quarter" idx="12"/>
          </p:nvPr>
        </p:nvSpPr>
        <p:spPr/>
        <p:txBody>
          <a:bodyPr/>
          <a:lstStyle/>
          <a:p>
            <a:fld id="{46465C0C-7294-4989-9E5F-0070336765E7}" type="slidenum">
              <a:rPr lang="en-GB" smtClean="0"/>
              <a:pPr/>
              <a:t>10</a:t>
            </a:fld>
            <a:endParaRPr lang="en-GB"/>
          </a:p>
        </p:txBody>
      </p:sp>
      <p:sp>
        <p:nvSpPr>
          <p:cNvPr id="11" name="Pie 10">
            <a:extLst>
              <a:ext uri="{FF2B5EF4-FFF2-40B4-BE49-F238E27FC236}">
                <a16:creationId xmlns:a16="http://schemas.microsoft.com/office/drawing/2014/main" id="{EA49A241-A015-A2E5-6C9F-321DA6490E0A}"/>
              </a:ext>
              <a:ext uri="{C183D7F6-B498-43B3-948B-1728B52AA6E4}">
                <adec:decorative xmlns:adec="http://schemas.microsoft.com/office/drawing/2017/decorative" val="1"/>
              </a:ext>
            </a:extLst>
          </p:cNvPr>
          <p:cNvSpPr/>
          <p:nvPr/>
        </p:nvSpPr>
        <p:spPr>
          <a:xfrm rot="10800000">
            <a:off x="-343742" y="1155208"/>
            <a:ext cx="661357" cy="661357"/>
          </a:xfrm>
          <a:prstGeom prst="pie">
            <a:avLst>
              <a:gd name="adj1" fmla="val 5373621"/>
              <a:gd name="adj2" fmla="val 16222958"/>
            </a:avLst>
          </a:prstGeom>
          <a:gradFill>
            <a:gsLst>
              <a:gs pos="100000">
                <a:schemeClr val="accent3"/>
              </a:gs>
              <a:gs pos="59000">
                <a:srgbClr val="00A6B4"/>
              </a:gs>
              <a:gs pos="0">
                <a:schemeClr val="accent1"/>
              </a:gs>
            </a:gsLst>
            <a:lin ang="6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a:extLst>
              <a:ext uri="{FF2B5EF4-FFF2-40B4-BE49-F238E27FC236}">
                <a16:creationId xmlns:a16="http://schemas.microsoft.com/office/drawing/2014/main" id="{5189B7EE-BD63-6267-40D7-2DCC23D8BD97}"/>
              </a:ext>
            </a:extLst>
          </p:cNvPr>
          <p:cNvSpPr txBox="1">
            <a:spLocks/>
          </p:cNvSpPr>
          <p:nvPr/>
        </p:nvSpPr>
        <p:spPr>
          <a:xfrm>
            <a:off x="2318826" y="352249"/>
            <a:ext cx="7677409" cy="52703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a:lstStyle>
          <a:p>
            <a:pPr algn="ctr">
              <a:defRPr/>
            </a:pPr>
            <a:r>
              <a:rPr lang="en-GB" dirty="0">
                <a:latin typeface="Arial" panose="020B0604020202020204" pitchFamily="34" charset="0"/>
                <a:cs typeface="Arial" panose="020B0604020202020204" pitchFamily="34" charset="0"/>
              </a:rPr>
              <a:t>Toolkit contents</a:t>
            </a:r>
          </a:p>
        </p:txBody>
      </p:sp>
    </p:spTree>
    <p:extLst>
      <p:ext uri="{BB962C8B-B14F-4D97-AF65-F5344CB8AC3E}">
        <p14:creationId xmlns:p14="http://schemas.microsoft.com/office/powerpoint/2010/main" val="756903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6613BC-ABCB-4D9B-8944-877C0638EAD2}"/>
              </a:ext>
            </a:extLst>
          </p:cNvPr>
          <p:cNvSpPr>
            <a:spLocks noGrp="1"/>
          </p:cNvSpPr>
          <p:nvPr>
            <p:ph idx="1"/>
          </p:nvPr>
        </p:nvSpPr>
        <p:spPr>
          <a:xfrm>
            <a:off x="757225" y="2436064"/>
            <a:ext cx="4821726" cy="4060779"/>
          </a:xfrm>
        </p:spPr>
        <p:txBody>
          <a:bodyPr vert="horz" lIns="0" tIns="0" rIns="0" bIns="0" rtlCol="0" anchor="t">
            <a:normAutofit/>
          </a:bodyPr>
          <a:lstStyle/>
          <a:p>
            <a:pPr marL="0" indent="0">
              <a:buNone/>
            </a:pPr>
            <a:r>
              <a:rPr lang="en-GB" sz="3000" b="0" i="0" u="none" strike="noStrike" dirty="0">
                <a:solidFill>
                  <a:srgbClr val="262626"/>
                </a:solidFill>
                <a:effectLst/>
                <a:latin typeface="Arial"/>
                <a:cs typeface="Arial"/>
              </a:rPr>
              <a:t>For more information, please visit the </a:t>
            </a:r>
            <a:r>
              <a:rPr lang="en-GB" sz="3000" b="0" i="0" u="sng" strike="noStrike" dirty="0">
                <a:solidFill>
                  <a:srgbClr val="005DB7"/>
                </a:solidFill>
                <a:effectLst/>
                <a:latin typeface="Arial"/>
                <a:cs typeface="Arial"/>
                <a:hlinkClick r:id="rId3"/>
              </a:rPr>
              <a:t>Data into Action website</a:t>
            </a:r>
            <a:r>
              <a:rPr lang="en-GB" sz="3000" b="0" i="0" u="none" strike="noStrike" dirty="0">
                <a:solidFill>
                  <a:srgbClr val="262626"/>
                </a:solidFill>
                <a:effectLst/>
                <a:latin typeface="Arial"/>
                <a:cs typeface="Arial"/>
              </a:rPr>
              <a:t>. </a:t>
            </a:r>
            <a:endParaRPr lang="en-GB" sz="3000" dirty="0">
              <a:solidFill>
                <a:srgbClr val="262626"/>
              </a:solidFill>
              <a:latin typeface="Arial" panose="020B0604020202020204" pitchFamily="34" charset="0"/>
              <a:cs typeface="Arial" panose="020B0604020202020204" pitchFamily="34" charset="0"/>
            </a:endParaRPr>
          </a:p>
          <a:p>
            <a:pPr marL="0" indent="0">
              <a:buNone/>
            </a:pPr>
            <a:r>
              <a:rPr lang="en-GB" sz="3000" dirty="0">
                <a:solidFill>
                  <a:srgbClr val="262626"/>
                </a:solidFill>
                <a:latin typeface="Arial"/>
                <a:cs typeface="Arial"/>
              </a:rPr>
              <a:t>To download</a:t>
            </a:r>
            <a:r>
              <a:rPr lang="en-GB" sz="3000" b="0" i="0" u="none" strike="noStrike" dirty="0">
                <a:solidFill>
                  <a:srgbClr val="262626"/>
                </a:solidFill>
                <a:effectLst/>
                <a:latin typeface="Arial"/>
                <a:cs typeface="Arial"/>
              </a:rPr>
              <a:t> the materials and assets click here: </a:t>
            </a:r>
            <a:r>
              <a:rPr lang="en-GB" sz="3000" b="0" i="0" u="sng" strike="noStrike" dirty="0">
                <a:solidFill>
                  <a:srgbClr val="005DB7"/>
                </a:solidFill>
                <a:effectLst/>
                <a:latin typeface="Arial"/>
                <a:cs typeface="Arial"/>
                <a:hlinkClick r:id="rId4"/>
              </a:rPr>
              <a:t>Cheshire and Merseyside Secure Data Environment </a:t>
            </a:r>
            <a:r>
              <a:rPr lang="en-GB" sz="3000" u="sng" dirty="0">
                <a:solidFill>
                  <a:srgbClr val="005DB7"/>
                </a:solidFill>
                <a:latin typeface="Arial"/>
                <a:cs typeface="Arial"/>
                <a:hlinkClick r:id="rId4"/>
              </a:rPr>
              <a:t>– campaign toolkit</a:t>
            </a:r>
            <a:r>
              <a:rPr lang="en-GB" sz="3000" b="0" i="0" u="none" strike="noStrike" dirty="0">
                <a:solidFill>
                  <a:srgbClr val="262626"/>
                </a:solidFill>
                <a:effectLst/>
                <a:latin typeface="Arial"/>
                <a:cs typeface="Arial"/>
              </a:rPr>
              <a:t>.</a:t>
            </a:r>
            <a:endParaRPr lang="en-GB" sz="3000" dirty="0">
              <a:latin typeface="Arial"/>
              <a:cs typeface="Arial"/>
            </a:endParaRPr>
          </a:p>
        </p:txBody>
      </p:sp>
      <p:sp>
        <p:nvSpPr>
          <p:cNvPr id="5" name="Footer Placeholder 4">
            <a:extLst>
              <a:ext uri="{FF2B5EF4-FFF2-40B4-BE49-F238E27FC236}">
                <a16:creationId xmlns:a16="http://schemas.microsoft.com/office/drawing/2014/main" id="{E3CE91B9-7EF5-7434-19F4-76705570D5EF}"/>
              </a:ext>
            </a:extLst>
          </p:cNvPr>
          <p:cNvSpPr>
            <a:spLocks noGrp="1"/>
          </p:cNvSpPr>
          <p:nvPr>
            <p:ph type="title" idx="4294967295"/>
          </p:nvPr>
        </p:nvSpPr>
        <p:spPr>
          <a:xfrm>
            <a:off x="476250" y="6492875"/>
            <a:ext cx="7677150" cy="365125"/>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bg1"/>
                </a:solidFill>
                <a:effectLst/>
                <a:uLnTx/>
                <a:uFillTx/>
                <a:latin typeface="+mn-lt"/>
                <a:ea typeface="+mn-ea"/>
                <a:cs typeface="+mn-cs"/>
              </a:rPr>
              <a:t>Cheshire and Merseyside Secure Data Environment</a:t>
            </a:r>
          </a:p>
        </p:txBody>
      </p:sp>
      <p:sp>
        <p:nvSpPr>
          <p:cNvPr id="6" name="Slide Number Placeholder 5">
            <a:extLst>
              <a:ext uri="{FF2B5EF4-FFF2-40B4-BE49-F238E27FC236}">
                <a16:creationId xmlns:a16="http://schemas.microsoft.com/office/drawing/2014/main" id="{01DFC798-4F83-CCE7-6301-62BB3FDB0A78}"/>
              </a:ext>
            </a:extLst>
          </p:cNvPr>
          <p:cNvSpPr>
            <a:spLocks noGrp="1"/>
          </p:cNvSpPr>
          <p:nvPr>
            <p:ph type="sldNum" sz="quarter" idx="12"/>
          </p:nvPr>
        </p:nvSpPr>
        <p:spPr/>
        <p:txBody>
          <a:bodyPr/>
          <a:lstStyle/>
          <a:p>
            <a:fld id="{46465C0C-7294-4989-9E5F-0070336765E7}" type="slidenum">
              <a:rPr lang="en-GB" smtClean="0"/>
              <a:pPr/>
              <a:t>11</a:t>
            </a:fld>
            <a:endParaRPr lang="en-GB"/>
          </a:p>
        </p:txBody>
      </p:sp>
      <p:sp>
        <p:nvSpPr>
          <p:cNvPr id="8" name="Pie 7">
            <a:extLst>
              <a:ext uri="{FF2B5EF4-FFF2-40B4-BE49-F238E27FC236}">
                <a16:creationId xmlns:a16="http://schemas.microsoft.com/office/drawing/2014/main" id="{83A6FBCE-FC81-B45F-B294-AEEBA3CDD3FC}"/>
              </a:ext>
              <a:ext uri="{C183D7F6-B498-43B3-948B-1728B52AA6E4}">
                <adec:decorative xmlns:adec="http://schemas.microsoft.com/office/drawing/2017/decorative" val="1"/>
              </a:ext>
            </a:extLst>
          </p:cNvPr>
          <p:cNvSpPr>
            <a:spLocks noChangeAspect="1"/>
          </p:cNvSpPr>
          <p:nvPr/>
        </p:nvSpPr>
        <p:spPr>
          <a:xfrm rot="10800000">
            <a:off x="-354634" y="1155208"/>
            <a:ext cx="658800" cy="658800"/>
          </a:xfrm>
          <a:prstGeom prst="pie">
            <a:avLst>
              <a:gd name="adj1" fmla="val 5373621"/>
              <a:gd name="adj2" fmla="val 16222958"/>
            </a:avLst>
          </a:prstGeom>
          <a:gradFill>
            <a:gsLst>
              <a:gs pos="52000">
                <a:schemeClr val="accent1"/>
              </a:gs>
              <a:gs pos="100000">
                <a:schemeClr val="accent4"/>
              </a:gs>
              <a:gs pos="21000">
                <a:schemeClr val="accent2"/>
              </a:gs>
            </a:gsLst>
            <a:lin ang="6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2" name="Picture Placeholder 11">
            <a:extLst>
              <a:ext uri="{FF2B5EF4-FFF2-40B4-BE49-F238E27FC236}">
                <a16:creationId xmlns:a16="http://schemas.microsoft.com/office/drawing/2014/main" id="{E00B916A-F497-3B8F-8435-621C5B4F92D8}"/>
              </a:ext>
            </a:extLst>
          </p:cNvPr>
          <p:cNvPicPr>
            <a:picLocks noGrp="1" noChangeAspect="1"/>
          </p:cNvPicPr>
          <p:nvPr>
            <p:ph type="pic" idx="15"/>
          </p:nvPr>
        </p:nvPicPr>
        <p:blipFill>
          <a:blip r:embed="rId5"/>
          <a:srcRect t="14600" b="14600"/>
          <a:stretch/>
        </p:blipFill>
        <p:spPr>
          <a:xfrm>
            <a:off x="6476786" y="2583925"/>
            <a:ext cx="5048197" cy="2988000"/>
          </a:xfrm>
        </p:spPr>
      </p:pic>
    </p:spTree>
    <p:extLst>
      <p:ext uri="{BB962C8B-B14F-4D97-AF65-F5344CB8AC3E}">
        <p14:creationId xmlns:p14="http://schemas.microsoft.com/office/powerpoint/2010/main" val="3838751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645F60A-B0B3-5D7A-5097-0CF3B8CEFB2C}"/>
              </a:ext>
            </a:extLst>
          </p:cNvPr>
          <p:cNvSpPr txBox="1">
            <a:spLocks noGrp="1"/>
          </p:cNvSpPr>
          <p:nvPr>
            <p:ph type="title" idx="4294967295"/>
          </p:nvPr>
        </p:nvSpPr>
        <p:spPr>
          <a:xfrm>
            <a:off x="2080288" y="415811"/>
            <a:ext cx="4618653" cy="52703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a:ln>
                  <a:noFill/>
                </a:ln>
                <a:solidFill>
                  <a:schemeClr val="accent1"/>
                </a:solidFill>
                <a:effectLst/>
                <a:uLnTx/>
                <a:uFillTx/>
                <a:latin typeface="Arial" panose="020B0604020202020204" pitchFamily="34" charset="0"/>
                <a:ea typeface="+mj-ea"/>
                <a:cs typeface="Arial" panose="020B0604020202020204" pitchFamily="34" charset="0"/>
              </a:rPr>
              <a:t>Overview</a:t>
            </a:r>
          </a:p>
        </p:txBody>
      </p:sp>
      <p:sp>
        <p:nvSpPr>
          <p:cNvPr id="3" name="Content Placeholder 2">
            <a:extLst>
              <a:ext uri="{FF2B5EF4-FFF2-40B4-BE49-F238E27FC236}">
                <a16:creationId xmlns:a16="http://schemas.microsoft.com/office/drawing/2014/main" id="{E06613BC-ABCB-4D9B-8944-877C0638EAD2}"/>
              </a:ext>
            </a:extLst>
          </p:cNvPr>
          <p:cNvSpPr>
            <a:spLocks noGrp="1"/>
          </p:cNvSpPr>
          <p:nvPr>
            <p:ph idx="1"/>
          </p:nvPr>
        </p:nvSpPr>
        <p:spPr>
          <a:xfrm>
            <a:off x="396803" y="1493443"/>
            <a:ext cx="7985622" cy="4559968"/>
          </a:xfrm>
        </p:spPr>
        <p:txBody>
          <a:bodyPr vert="horz" lIns="0" tIns="0" rIns="0" bIns="0" rtlCol="0" anchor="t">
            <a:noAutofit/>
          </a:bodyPr>
          <a:lstStyle/>
          <a:p>
            <a:pPr marL="0" indent="0">
              <a:buNone/>
            </a:pPr>
            <a:r>
              <a:rPr lang="en-GB" sz="2000" dirty="0">
                <a:solidFill>
                  <a:schemeClr val="tx1"/>
                </a:solidFill>
              </a:rPr>
              <a:t>In March 2025, NHS Cheshire and Merseyside is launching a campaign</a:t>
            </a:r>
            <a:r>
              <a:rPr lang="en-GB" sz="2000" b="0" i="0" dirty="0">
                <a:solidFill>
                  <a:schemeClr val="tx1"/>
                </a:solidFill>
                <a:effectLst/>
              </a:rPr>
              <a:t> to raise awareness of the use of </a:t>
            </a:r>
            <a:r>
              <a:rPr lang="en-GB" sz="2000" dirty="0">
                <a:solidFill>
                  <a:schemeClr val="tx1"/>
                </a:solidFill>
              </a:rPr>
              <a:t>data</a:t>
            </a:r>
            <a:r>
              <a:rPr lang="en-GB" sz="2000" b="0" i="0" dirty="0">
                <a:solidFill>
                  <a:schemeClr val="tx1"/>
                </a:solidFill>
                <a:effectLst/>
              </a:rPr>
              <a:t> for research via the Cheshire and Merseyside Secure Data Environment (SDE).</a:t>
            </a:r>
            <a:endParaRPr lang="en-GB" sz="2000" b="0" i="0" dirty="0">
              <a:solidFill>
                <a:schemeClr val="tx1"/>
              </a:solidFill>
              <a:effectLst/>
              <a:cs typeface="Arial"/>
            </a:endParaRPr>
          </a:p>
          <a:p>
            <a:pPr marL="0" indent="0" fontAlgn="base">
              <a:spcBef>
                <a:spcPts val="600"/>
              </a:spcBef>
              <a:spcAft>
                <a:spcPts val="600"/>
              </a:spcAft>
              <a:buNone/>
            </a:pPr>
            <a:br>
              <a:rPr lang="en-GB" sz="2000" dirty="0"/>
            </a:br>
            <a:r>
              <a:rPr lang="en-GB" sz="2000" dirty="0">
                <a:solidFill>
                  <a:schemeClr val="tx1"/>
                </a:solidFill>
              </a:rPr>
              <a:t>The campaign aims to explain to the public</a:t>
            </a:r>
            <a:r>
              <a:rPr lang="en-GB" sz="2000" b="0" i="0" dirty="0">
                <a:solidFill>
                  <a:schemeClr val="tx1"/>
                </a:solidFill>
                <a:effectLst/>
              </a:rPr>
              <a:t>:</a:t>
            </a:r>
            <a:endParaRPr lang="en-GB" sz="2000" b="0" i="0" dirty="0">
              <a:solidFill>
                <a:schemeClr val="tx1"/>
              </a:solidFill>
              <a:effectLst/>
              <a:cs typeface="Arial"/>
            </a:endParaRPr>
          </a:p>
          <a:p>
            <a:pPr fontAlgn="base">
              <a:spcBef>
                <a:spcPts val="600"/>
              </a:spcBef>
              <a:spcAft>
                <a:spcPts val="600"/>
              </a:spcAft>
            </a:pPr>
            <a:r>
              <a:rPr lang="en-GB" sz="2000" b="0" i="0" dirty="0">
                <a:solidFill>
                  <a:schemeClr val="tx1"/>
                </a:solidFill>
                <a:effectLst/>
              </a:rPr>
              <a:t>​What the </a:t>
            </a:r>
            <a:r>
              <a:rPr lang="en-GB" sz="2000" dirty="0">
                <a:solidFill>
                  <a:schemeClr val="tx1"/>
                </a:solidFill>
              </a:rPr>
              <a:t>SDE</a:t>
            </a:r>
            <a:r>
              <a:rPr lang="en-GB" sz="2000" b="0" i="0" dirty="0">
                <a:solidFill>
                  <a:schemeClr val="tx1"/>
                </a:solidFill>
                <a:effectLst/>
              </a:rPr>
              <a:t> is and how it benefits </a:t>
            </a:r>
            <a:r>
              <a:rPr lang="en-GB" sz="2000" dirty="0">
                <a:solidFill>
                  <a:schemeClr val="tx1"/>
                </a:solidFill>
              </a:rPr>
              <a:t>them</a:t>
            </a:r>
            <a:endParaRPr lang="en-GB" sz="2000" b="0" i="0" dirty="0">
              <a:solidFill>
                <a:schemeClr val="tx1"/>
              </a:solidFill>
              <a:effectLst/>
              <a:cs typeface="Arial"/>
            </a:endParaRPr>
          </a:p>
          <a:p>
            <a:pPr fontAlgn="base">
              <a:spcBef>
                <a:spcPts val="600"/>
              </a:spcBef>
              <a:spcAft>
                <a:spcPts val="600"/>
              </a:spcAft>
            </a:pPr>
            <a:r>
              <a:rPr lang="en-GB" sz="2000" b="0" i="0" dirty="0">
                <a:solidFill>
                  <a:schemeClr val="tx1"/>
                </a:solidFill>
                <a:effectLst/>
              </a:rPr>
              <a:t>How their data is kept safe </a:t>
            </a:r>
            <a:endParaRPr lang="en-GB" sz="2000" b="0" i="0" dirty="0">
              <a:solidFill>
                <a:schemeClr val="tx1"/>
              </a:solidFill>
              <a:effectLst/>
              <a:cs typeface="Arial"/>
            </a:endParaRPr>
          </a:p>
          <a:p>
            <a:pPr algn="l" rtl="0" fontAlgn="base">
              <a:buFont typeface="Arial" panose="020B0604020202020204" pitchFamily="34" charset="0"/>
              <a:buChar char="•"/>
            </a:pPr>
            <a:r>
              <a:rPr lang="en-GB" sz="2000" b="0" i="0" dirty="0">
                <a:solidFill>
                  <a:schemeClr val="tx1"/>
                </a:solidFill>
                <a:effectLst/>
              </a:rPr>
              <a:t>​How they can opt out if they wish to.</a:t>
            </a:r>
            <a:endParaRPr lang="en-GB" sz="2000" b="0" i="0" dirty="0">
              <a:solidFill>
                <a:schemeClr val="tx1"/>
              </a:solidFill>
              <a:effectLst/>
              <a:cs typeface="Arial"/>
            </a:endParaRPr>
          </a:p>
          <a:p>
            <a:pPr marL="0" indent="0" algn="l" rtl="0" fontAlgn="base">
              <a:lnSpc>
                <a:spcPts val="1600"/>
              </a:lnSpc>
              <a:spcBef>
                <a:spcPts val="600"/>
              </a:spcBef>
              <a:spcAft>
                <a:spcPts val="600"/>
              </a:spcAft>
              <a:buNone/>
            </a:pPr>
            <a:endParaRPr lang="en-GB" sz="2000" dirty="0">
              <a:solidFill>
                <a:schemeClr val="tx1"/>
              </a:solidFill>
              <a:cs typeface="Arial"/>
            </a:endParaRPr>
          </a:p>
          <a:p>
            <a:pPr marL="0" indent="0" fontAlgn="base">
              <a:spcBef>
                <a:spcPts val="600"/>
              </a:spcBef>
              <a:spcAft>
                <a:spcPts val="600"/>
              </a:spcAft>
              <a:buNone/>
            </a:pPr>
            <a:r>
              <a:rPr lang="en-GB" sz="2000" dirty="0">
                <a:solidFill>
                  <a:schemeClr val="tx1"/>
                </a:solidFill>
              </a:rPr>
              <a:t>The campaign will target people living in Cheshire and Merseyside, as well as </a:t>
            </a:r>
            <a:r>
              <a:rPr lang="en-GB" sz="2000" b="0" i="0" dirty="0">
                <a:solidFill>
                  <a:schemeClr val="tx1"/>
                </a:solidFill>
                <a:effectLst/>
              </a:rPr>
              <a:t>those who live outside </a:t>
            </a:r>
            <a:r>
              <a:rPr lang="en-GB" sz="2000" dirty="0">
                <a:solidFill>
                  <a:schemeClr val="tx1"/>
                </a:solidFill>
              </a:rPr>
              <a:t>the area</a:t>
            </a:r>
            <a:r>
              <a:rPr lang="en-GB" sz="2000" b="0" i="0" dirty="0">
                <a:solidFill>
                  <a:schemeClr val="tx1"/>
                </a:solidFill>
                <a:effectLst/>
              </a:rPr>
              <a:t> </a:t>
            </a:r>
            <a:r>
              <a:rPr lang="en-GB" sz="2000" dirty="0">
                <a:solidFill>
                  <a:schemeClr val="tx1"/>
                </a:solidFill>
              </a:rPr>
              <a:t>and </a:t>
            </a:r>
            <a:r>
              <a:rPr lang="en-GB" sz="2000" b="0" i="0" dirty="0">
                <a:solidFill>
                  <a:schemeClr val="tx1"/>
                </a:solidFill>
                <a:effectLst/>
              </a:rPr>
              <a:t>access care from providers within the area. </a:t>
            </a:r>
            <a:endParaRPr lang="en-GB" sz="2000" dirty="0">
              <a:solidFill>
                <a:schemeClr val="tx1"/>
              </a:solidFill>
              <a:cs typeface="Arial"/>
            </a:endParaRPr>
          </a:p>
        </p:txBody>
      </p:sp>
      <p:sp>
        <p:nvSpPr>
          <p:cNvPr id="5" name="Footer Placeholder 4">
            <a:extLst>
              <a:ext uri="{FF2B5EF4-FFF2-40B4-BE49-F238E27FC236}">
                <a16:creationId xmlns:a16="http://schemas.microsoft.com/office/drawing/2014/main" id="{389D796B-AAE3-3F37-8DCD-C616C3722338}"/>
              </a:ext>
            </a:extLst>
          </p:cNvPr>
          <p:cNvSpPr>
            <a:spLocks noGrp="1"/>
          </p:cNvSpPr>
          <p:nvPr>
            <p:ph type="ftr" sz="quarter" idx="11"/>
          </p:nvPr>
        </p:nvSpPr>
        <p:spPr/>
        <p:txBody>
          <a:bodyPr/>
          <a:lstStyle/>
          <a:p>
            <a:r>
              <a:rPr lang="en-GB"/>
              <a:t>Cheshire and Merseyside Secure Data Environment</a:t>
            </a:r>
          </a:p>
        </p:txBody>
      </p:sp>
      <p:sp>
        <p:nvSpPr>
          <p:cNvPr id="6" name="Slide Number Placeholder 5">
            <a:extLst>
              <a:ext uri="{FF2B5EF4-FFF2-40B4-BE49-F238E27FC236}">
                <a16:creationId xmlns:a16="http://schemas.microsoft.com/office/drawing/2014/main" id="{F4C953B9-8518-5331-7115-5A98CA08152C}"/>
              </a:ext>
            </a:extLst>
          </p:cNvPr>
          <p:cNvSpPr>
            <a:spLocks noGrp="1"/>
          </p:cNvSpPr>
          <p:nvPr>
            <p:ph type="sldNum" sz="quarter" idx="12"/>
          </p:nvPr>
        </p:nvSpPr>
        <p:spPr/>
        <p:txBody>
          <a:bodyPr/>
          <a:lstStyle/>
          <a:p>
            <a:fld id="{46465C0C-7294-4989-9E5F-0070336765E7}" type="slidenum">
              <a:rPr lang="en-GB" smtClean="0"/>
              <a:pPr/>
              <a:t>2</a:t>
            </a:fld>
            <a:endParaRPr lang="en-GB"/>
          </a:p>
        </p:txBody>
      </p:sp>
      <p:pic>
        <p:nvPicPr>
          <p:cNvPr id="8" name="Picture Placeholder 7" descr="A group of people looking at a computer">
            <a:extLst>
              <a:ext uri="{FF2B5EF4-FFF2-40B4-BE49-F238E27FC236}">
                <a16:creationId xmlns:a16="http://schemas.microsoft.com/office/drawing/2014/main" id="{C153A407-789D-79AB-D054-C5F53F87D936}"/>
              </a:ext>
            </a:extLst>
          </p:cNvPr>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a:stretch>
            <a:fillRect/>
          </a:stretch>
        </p:blipFill>
        <p:spPr/>
      </p:pic>
      <p:sp>
        <p:nvSpPr>
          <p:cNvPr id="4" name="Pie 3">
            <a:extLst>
              <a:ext uri="{FF2B5EF4-FFF2-40B4-BE49-F238E27FC236}">
                <a16:creationId xmlns:a16="http://schemas.microsoft.com/office/drawing/2014/main" id="{C73AB67C-14B6-0615-D95D-73B6AB6FC22E}"/>
              </a:ext>
              <a:ext uri="{C183D7F6-B498-43B3-948B-1728B52AA6E4}">
                <adec:decorative xmlns:adec="http://schemas.microsoft.com/office/drawing/2017/decorative" val="1"/>
              </a:ext>
            </a:extLst>
          </p:cNvPr>
          <p:cNvSpPr/>
          <p:nvPr/>
        </p:nvSpPr>
        <p:spPr>
          <a:xfrm rot="10800000">
            <a:off x="-343742" y="1390339"/>
            <a:ext cx="661357" cy="661357"/>
          </a:xfrm>
          <a:prstGeom prst="pie">
            <a:avLst>
              <a:gd name="adj1" fmla="val 5373621"/>
              <a:gd name="adj2" fmla="val 16222958"/>
            </a:avLst>
          </a:prstGeom>
          <a:gradFill>
            <a:gsLst>
              <a:gs pos="100000">
                <a:schemeClr val="accent3"/>
              </a:gs>
              <a:gs pos="59000">
                <a:srgbClr val="00A6B4"/>
              </a:gs>
              <a:gs pos="0">
                <a:schemeClr val="accent1"/>
              </a:gs>
            </a:gsLst>
            <a:lin ang="6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185795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4440D91-656F-DBCB-2BAA-D3F5DEFE5C62}"/>
              </a:ext>
            </a:extLst>
          </p:cNvPr>
          <p:cNvSpPr txBox="1">
            <a:spLocks noGrp="1"/>
          </p:cNvSpPr>
          <p:nvPr>
            <p:ph type="title" idx="4294967295"/>
          </p:nvPr>
        </p:nvSpPr>
        <p:spPr>
          <a:xfrm>
            <a:off x="2146040" y="480512"/>
            <a:ext cx="4618653" cy="52703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a:ln>
                  <a:noFill/>
                </a:ln>
                <a:solidFill>
                  <a:schemeClr val="accent1"/>
                </a:solidFill>
                <a:effectLst/>
                <a:uLnTx/>
                <a:uFillTx/>
                <a:latin typeface="Arial" panose="020B0604020202020204" pitchFamily="34" charset="0"/>
                <a:ea typeface="+mj-ea"/>
                <a:cs typeface="Arial" panose="020B0604020202020204" pitchFamily="34" charset="0"/>
              </a:rPr>
              <a:t>Campaign support</a:t>
            </a:r>
          </a:p>
        </p:txBody>
      </p:sp>
      <p:sp>
        <p:nvSpPr>
          <p:cNvPr id="9" name="Content Placeholder 2">
            <a:extLst>
              <a:ext uri="{FF2B5EF4-FFF2-40B4-BE49-F238E27FC236}">
                <a16:creationId xmlns:a16="http://schemas.microsoft.com/office/drawing/2014/main" id="{9FCE6491-56C9-9729-9284-3DB9E174A3C9}"/>
              </a:ext>
            </a:extLst>
          </p:cNvPr>
          <p:cNvSpPr txBox="1">
            <a:spLocks/>
          </p:cNvSpPr>
          <p:nvPr/>
        </p:nvSpPr>
        <p:spPr>
          <a:xfrm>
            <a:off x="594423" y="1913205"/>
            <a:ext cx="10762763" cy="3760073"/>
          </a:xfrm>
          <a:prstGeom prst="rect">
            <a:avLst/>
          </a:prstGeom>
        </p:spPr>
        <p:txBody>
          <a:bodyPr lIns="91440" tIns="45720" rIns="91440" bIns="4572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2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523848">
              <a:spcBef>
                <a:spcPts val="1667"/>
              </a:spcBef>
              <a:buClr>
                <a:srgbClr val="005EB8"/>
              </a:buClr>
              <a:buNone/>
              <a:defRPr/>
            </a:pPr>
            <a:r>
              <a:rPr lang="en-GB" sz="1800"/>
              <a:t>This toolkit includes campaign messages, long and short copy, and suggested social media posts to help you support the campaign. A range of campaign resources are available for partners to use, including a poster, social media assets, video conten</a:t>
            </a:r>
            <a:r>
              <a:rPr lang="en-GB" sz="1800">
                <a:solidFill>
                  <a:srgbClr val="262626"/>
                </a:solidFill>
              </a:rPr>
              <a:t>t</a:t>
            </a:r>
            <a:r>
              <a:rPr lang="en-GB" sz="1800">
                <a:solidFill>
                  <a:schemeClr val="tx1"/>
                </a:solidFill>
              </a:rPr>
              <a:t>, and alternative formats, including easy read, British Sign Language, and other languages. </a:t>
            </a:r>
            <a:endParaRPr lang="en-GB" sz="1800">
              <a:solidFill>
                <a:schemeClr val="tx1"/>
              </a:solidFill>
              <a:cs typeface="Arial"/>
            </a:endParaRPr>
          </a:p>
          <a:p>
            <a:pPr marL="0" indent="0" defTabSz="1523848">
              <a:spcBef>
                <a:spcPts val="1667"/>
              </a:spcBef>
              <a:buClr>
                <a:srgbClr val="005EB8"/>
              </a:buClr>
              <a:buNone/>
              <a:defRPr/>
            </a:pPr>
            <a:r>
              <a:rPr lang="en-GB" sz="1800">
                <a:solidFill>
                  <a:srgbClr val="000000"/>
                </a:solidFill>
                <a:latin typeface="Arial" panose="020B0604020202020204"/>
                <a:ea typeface="Calibri" panose="020F0502020204030204" pitchFamily="34" charset="0"/>
                <a:cs typeface="Arial" panose="020B0604020202020204" pitchFamily="34" charset="0"/>
              </a:rPr>
              <a:t>You can support this campaign by:</a:t>
            </a:r>
          </a:p>
        </p:txBody>
      </p:sp>
      <p:sp>
        <p:nvSpPr>
          <p:cNvPr id="18" name="TextBox 17">
            <a:extLst>
              <a:ext uri="{FF2B5EF4-FFF2-40B4-BE49-F238E27FC236}">
                <a16:creationId xmlns:a16="http://schemas.microsoft.com/office/drawing/2014/main" id="{2C3CC59F-FB43-0B65-833F-229062A10DAB}"/>
              </a:ext>
            </a:extLst>
          </p:cNvPr>
          <p:cNvSpPr txBox="1"/>
          <p:nvPr/>
        </p:nvSpPr>
        <p:spPr>
          <a:xfrm>
            <a:off x="1746886" y="3619878"/>
            <a:ext cx="9320045" cy="1141947"/>
          </a:xfrm>
          <a:prstGeom prst="rect">
            <a:avLst/>
          </a:prstGeom>
          <a:noFill/>
        </p:spPr>
        <p:txBody>
          <a:bodyPr wrap="square" lIns="144000" tIns="144000" rIns="144000" bIns="144000" rtlCol="0" anchor="ctr" anchorCtr="0">
            <a:noAutofit/>
          </a:bodyPr>
          <a:lstStyle/>
          <a:p>
            <a:r>
              <a:rPr lang="en-GB"/>
              <a:t>Sharing our campaign messages on social media, email, and staff intranets to reach as wide an audience as possible.</a:t>
            </a:r>
          </a:p>
        </p:txBody>
      </p:sp>
      <p:sp>
        <p:nvSpPr>
          <p:cNvPr id="19" name="TextBox 18">
            <a:extLst>
              <a:ext uri="{FF2B5EF4-FFF2-40B4-BE49-F238E27FC236}">
                <a16:creationId xmlns:a16="http://schemas.microsoft.com/office/drawing/2014/main" id="{C496D832-48A8-7C19-08BA-F56ED05BE4E3}"/>
              </a:ext>
            </a:extLst>
          </p:cNvPr>
          <p:cNvSpPr txBox="1"/>
          <p:nvPr/>
        </p:nvSpPr>
        <p:spPr>
          <a:xfrm>
            <a:off x="1680883" y="4966543"/>
            <a:ext cx="9386047" cy="1141947"/>
          </a:xfrm>
          <a:prstGeom prst="rect">
            <a:avLst/>
          </a:prstGeom>
          <a:noFill/>
        </p:spPr>
        <p:txBody>
          <a:bodyPr wrap="square" lIns="144000" tIns="144000" rIns="144000" bIns="144000" rtlCol="0" anchor="ctr" anchorCtr="0">
            <a:noAutofit/>
          </a:bodyPr>
          <a:lstStyle/>
          <a:p>
            <a:r>
              <a:rPr lang="en-GB"/>
              <a:t>Downloading our campaign resources and sharing with your colleagues, local communications networks, and community organisations.</a:t>
            </a:r>
          </a:p>
        </p:txBody>
      </p:sp>
      <p:sp>
        <p:nvSpPr>
          <p:cNvPr id="11" name="Rounded Rectangle 10">
            <a:extLst>
              <a:ext uri="{FF2B5EF4-FFF2-40B4-BE49-F238E27FC236}">
                <a16:creationId xmlns:a16="http://schemas.microsoft.com/office/drawing/2014/main" id="{D41BC2A9-E90F-8B21-CBD9-AA948A54F14A}"/>
              </a:ext>
              <a:ext uri="{C183D7F6-B498-43B3-948B-1728B52AA6E4}">
                <adec:decorative xmlns:adec="http://schemas.microsoft.com/office/drawing/2017/decorative" val="1"/>
              </a:ext>
            </a:extLst>
          </p:cNvPr>
          <p:cNvSpPr/>
          <p:nvPr/>
        </p:nvSpPr>
        <p:spPr>
          <a:xfrm>
            <a:off x="488707" y="3653798"/>
            <a:ext cx="11223319" cy="1141947"/>
          </a:xfrm>
          <a:prstGeom prst="roundRect">
            <a:avLst>
              <a:gd name="adj" fmla="val 50000"/>
            </a:avLst>
          </a:prstGeom>
          <a:solidFill>
            <a:schemeClr val="accent2">
              <a:alpha val="15000"/>
            </a:schemeClr>
          </a:solidFill>
        </p:spPr>
        <p:style>
          <a:lnRef idx="0">
            <a:schemeClr val="lt1">
              <a:alpha val="0"/>
              <a:hueOff val="0"/>
              <a:satOff val="0"/>
              <a:lumOff val="0"/>
              <a:alphaOff val="0"/>
            </a:schemeClr>
          </a:lnRef>
          <a:fillRef idx="1">
            <a:scrgbClr r="0" g="0" b="0"/>
          </a:fillRef>
          <a:effectRef idx="0">
            <a:schemeClr val="accent3">
              <a:hueOff val="0"/>
              <a:satOff val="0"/>
              <a:lumOff val="0"/>
              <a:alphaOff val="0"/>
            </a:schemeClr>
          </a:effectRef>
          <a:fontRef idx="minor"/>
        </p:style>
        <p:txBody>
          <a:bodyPr/>
          <a:lstStyle/>
          <a:p>
            <a:endParaRPr lang="en-GB"/>
          </a:p>
        </p:txBody>
      </p:sp>
      <p:sp>
        <p:nvSpPr>
          <p:cNvPr id="14" name="Rounded Rectangle 13">
            <a:extLst>
              <a:ext uri="{FF2B5EF4-FFF2-40B4-BE49-F238E27FC236}">
                <a16:creationId xmlns:a16="http://schemas.microsoft.com/office/drawing/2014/main" id="{83D3B7B2-C8B7-E585-10A2-181DFC94E849}"/>
              </a:ext>
              <a:ext uri="{C183D7F6-B498-43B3-948B-1728B52AA6E4}">
                <adec:decorative xmlns:adec="http://schemas.microsoft.com/office/drawing/2017/decorative" val="1"/>
              </a:ext>
            </a:extLst>
          </p:cNvPr>
          <p:cNvSpPr/>
          <p:nvPr/>
        </p:nvSpPr>
        <p:spPr>
          <a:xfrm>
            <a:off x="475989" y="4972023"/>
            <a:ext cx="11223319" cy="1141947"/>
          </a:xfrm>
          <a:prstGeom prst="roundRect">
            <a:avLst>
              <a:gd name="adj" fmla="val 50000"/>
            </a:avLst>
          </a:prstGeom>
          <a:solidFill>
            <a:schemeClr val="accent3">
              <a:alpha val="15000"/>
            </a:schemeClr>
          </a:solidFill>
        </p:spPr>
        <p:style>
          <a:lnRef idx="0">
            <a:schemeClr val="lt1">
              <a:alpha val="0"/>
              <a:hueOff val="0"/>
              <a:satOff val="0"/>
              <a:lumOff val="0"/>
              <a:alphaOff val="0"/>
            </a:schemeClr>
          </a:lnRef>
          <a:fillRef idx="1">
            <a:scrgbClr r="0" g="0" b="0"/>
          </a:fillRef>
          <a:effectRef idx="0">
            <a:schemeClr val="accent4">
              <a:hueOff val="0"/>
              <a:satOff val="0"/>
              <a:lumOff val="0"/>
              <a:alphaOff val="0"/>
            </a:schemeClr>
          </a:effectRef>
          <a:fontRef idx="minor"/>
        </p:style>
        <p:txBody>
          <a:bodyPr/>
          <a:lstStyle/>
          <a:p>
            <a:endParaRPr lang="en-GB"/>
          </a:p>
        </p:txBody>
      </p:sp>
      <p:sp>
        <p:nvSpPr>
          <p:cNvPr id="3" name="Pie 2">
            <a:extLst>
              <a:ext uri="{FF2B5EF4-FFF2-40B4-BE49-F238E27FC236}">
                <a16:creationId xmlns:a16="http://schemas.microsoft.com/office/drawing/2014/main" id="{7F155C19-D1BD-BA32-B916-11AC55BD37D5}"/>
              </a:ext>
              <a:ext uri="{C183D7F6-B498-43B3-948B-1728B52AA6E4}">
                <adec:decorative xmlns:adec="http://schemas.microsoft.com/office/drawing/2017/decorative" val="1"/>
              </a:ext>
            </a:extLst>
          </p:cNvPr>
          <p:cNvSpPr>
            <a:spLocks noChangeAspect="1"/>
          </p:cNvSpPr>
          <p:nvPr/>
        </p:nvSpPr>
        <p:spPr>
          <a:xfrm rot="10800000">
            <a:off x="-354634" y="1155208"/>
            <a:ext cx="658800" cy="658800"/>
          </a:xfrm>
          <a:prstGeom prst="pie">
            <a:avLst>
              <a:gd name="adj1" fmla="val 5373621"/>
              <a:gd name="adj2" fmla="val 16222958"/>
            </a:avLst>
          </a:prstGeom>
          <a:gradFill>
            <a:gsLst>
              <a:gs pos="52000">
                <a:schemeClr val="accent1"/>
              </a:gs>
              <a:gs pos="100000">
                <a:schemeClr val="accent4"/>
              </a:gs>
              <a:gs pos="21000">
                <a:schemeClr val="accent2"/>
              </a:gs>
            </a:gsLst>
            <a:lin ang="6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7" name="Group 6">
            <a:extLst>
              <a:ext uri="{FF2B5EF4-FFF2-40B4-BE49-F238E27FC236}">
                <a16:creationId xmlns:a16="http://schemas.microsoft.com/office/drawing/2014/main" id="{7A99BE3A-932F-8C4B-8A29-FFC824CC8239}"/>
              </a:ext>
              <a:ext uri="{C183D7F6-B498-43B3-948B-1728B52AA6E4}">
                <adec:decorative xmlns:adec="http://schemas.microsoft.com/office/drawing/2017/decorative" val="1"/>
              </a:ext>
            </a:extLst>
          </p:cNvPr>
          <p:cNvGrpSpPr>
            <a:grpSpLocks noChangeAspect="1"/>
          </p:cNvGrpSpPr>
          <p:nvPr/>
        </p:nvGrpSpPr>
        <p:grpSpPr>
          <a:xfrm>
            <a:off x="520556" y="3656359"/>
            <a:ext cx="1144800" cy="1144800"/>
            <a:chOff x="4018725" y="2584649"/>
            <a:chExt cx="939550" cy="939550"/>
          </a:xfrm>
        </p:grpSpPr>
        <p:sp>
          <p:nvSpPr>
            <p:cNvPr id="20" name="Oval 19">
              <a:extLst>
                <a:ext uri="{FF2B5EF4-FFF2-40B4-BE49-F238E27FC236}">
                  <a16:creationId xmlns:a16="http://schemas.microsoft.com/office/drawing/2014/main" id="{9EA8769C-A3AB-62D2-380E-A7736BC53B75}"/>
                </a:ext>
              </a:extLst>
            </p:cNvPr>
            <p:cNvSpPr/>
            <p:nvPr/>
          </p:nvSpPr>
          <p:spPr>
            <a:xfrm>
              <a:off x="4018725" y="2584649"/>
              <a:ext cx="939550" cy="93955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Pie 20">
              <a:extLst>
                <a:ext uri="{FF2B5EF4-FFF2-40B4-BE49-F238E27FC236}">
                  <a16:creationId xmlns:a16="http://schemas.microsoft.com/office/drawing/2014/main" id="{E1806F9E-2F4B-BB4C-3139-E3E7720122D5}"/>
                </a:ext>
                <a:ext uri="{C183D7F6-B498-43B3-948B-1728B52AA6E4}">
                  <adec:decorative xmlns:adec="http://schemas.microsoft.com/office/drawing/2017/decorative" val="1"/>
                </a:ext>
              </a:extLst>
            </p:cNvPr>
            <p:cNvSpPr>
              <a:spLocks noChangeAspect="1"/>
            </p:cNvSpPr>
            <p:nvPr/>
          </p:nvSpPr>
          <p:spPr>
            <a:xfrm rot="10800000">
              <a:off x="4022874" y="2588797"/>
              <a:ext cx="935401" cy="935401"/>
            </a:xfrm>
            <a:prstGeom prst="pie">
              <a:avLst>
                <a:gd name="adj1" fmla="val 5373621"/>
                <a:gd name="adj2" fmla="val 16222958"/>
              </a:avLst>
            </a:prstGeom>
            <a:solidFill>
              <a:srgbClr val="27B2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22" name="Group 21">
            <a:extLst>
              <a:ext uri="{FF2B5EF4-FFF2-40B4-BE49-F238E27FC236}">
                <a16:creationId xmlns:a16="http://schemas.microsoft.com/office/drawing/2014/main" id="{0F229168-CBAB-DA9B-E578-FE2052E4DCCB}"/>
              </a:ext>
              <a:ext uri="{C183D7F6-B498-43B3-948B-1728B52AA6E4}">
                <adec:decorative xmlns:adec="http://schemas.microsoft.com/office/drawing/2017/decorative" val="1"/>
              </a:ext>
            </a:extLst>
          </p:cNvPr>
          <p:cNvGrpSpPr>
            <a:grpSpLocks noChangeAspect="1"/>
          </p:cNvGrpSpPr>
          <p:nvPr/>
        </p:nvGrpSpPr>
        <p:grpSpPr>
          <a:xfrm>
            <a:off x="475989" y="4969170"/>
            <a:ext cx="1144800" cy="1144800"/>
            <a:chOff x="7109611" y="2584649"/>
            <a:chExt cx="939550" cy="939550"/>
          </a:xfrm>
        </p:grpSpPr>
        <p:sp>
          <p:nvSpPr>
            <p:cNvPr id="23" name="Oval 22">
              <a:extLst>
                <a:ext uri="{FF2B5EF4-FFF2-40B4-BE49-F238E27FC236}">
                  <a16:creationId xmlns:a16="http://schemas.microsoft.com/office/drawing/2014/main" id="{E4B3043A-1F9F-D9D9-DB5D-EA3B8AEE24FA}"/>
                </a:ext>
              </a:extLst>
            </p:cNvPr>
            <p:cNvSpPr/>
            <p:nvPr/>
          </p:nvSpPr>
          <p:spPr>
            <a:xfrm>
              <a:off x="7109611" y="2584649"/>
              <a:ext cx="939550" cy="93955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ie 23">
              <a:extLst>
                <a:ext uri="{FF2B5EF4-FFF2-40B4-BE49-F238E27FC236}">
                  <a16:creationId xmlns:a16="http://schemas.microsoft.com/office/drawing/2014/main" id="{4ECC435A-F4B4-D94C-6A4B-788422D9A6DF}"/>
                </a:ext>
                <a:ext uri="{C183D7F6-B498-43B3-948B-1728B52AA6E4}">
                  <adec:decorative xmlns:adec="http://schemas.microsoft.com/office/drawing/2017/decorative" val="1"/>
                </a:ext>
              </a:extLst>
            </p:cNvPr>
            <p:cNvSpPr>
              <a:spLocks noChangeAspect="1"/>
            </p:cNvSpPr>
            <p:nvPr/>
          </p:nvSpPr>
          <p:spPr>
            <a:xfrm rot="10800000">
              <a:off x="7113760" y="2588798"/>
              <a:ext cx="935401" cy="935401"/>
            </a:xfrm>
            <a:prstGeom prst="pie">
              <a:avLst>
                <a:gd name="adj1" fmla="val 5373621"/>
                <a:gd name="adj2" fmla="val 16222958"/>
              </a:avLst>
            </a:prstGeom>
            <a:solidFill>
              <a:srgbClr val="26AD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pic>
        <p:nvPicPr>
          <p:cNvPr id="28" name="Picture 27">
            <a:extLst>
              <a:ext uri="{FF2B5EF4-FFF2-40B4-BE49-F238E27FC236}">
                <a16:creationId xmlns:a16="http://schemas.microsoft.com/office/drawing/2014/main" id="{2BD4C671-6D1C-37F1-173C-7A8F82A1E7F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8389" y="3807431"/>
            <a:ext cx="723900" cy="723900"/>
          </a:xfrm>
          <a:prstGeom prst="rect">
            <a:avLst/>
          </a:prstGeom>
        </p:spPr>
      </p:pic>
      <p:pic>
        <p:nvPicPr>
          <p:cNvPr id="30" name="Picture 29">
            <a:extLst>
              <a:ext uri="{FF2B5EF4-FFF2-40B4-BE49-F238E27FC236}">
                <a16:creationId xmlns:a16="http://schemas.microsoft.com/office/drawing/2014/main" id="{CCE6E796-4B79-E945-FB10-B11D53E90E55}"/>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8389" y="5181570"/>
            <a:ext cx="720000" cy="720000"/>
          </a:xfrm>
          <a:prstGeom prst="rect">
            <a:avLst/>
          </a:prstGeom>
        </p:spPr>
      </p:pic>
    </p:spTree>
    <p:extLst>
      <p:ext uri="{BB962C8B-B14F-4D97-AF65-F5344CB8AC3E}">
        <p14:creationId xmlns:p14="http://schemas.microsoft.com/office/powerpoint/2010/main" val="4011881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E9E76-3688-41CD-9FEC-542A4EFD1670}"/>
              </a:ext>
            </a:extLst>
          </p:cNvPr>
          <p:cNvSpPr>
            <a:spLocks noGrp="1"/>
          </p:cNvSpPr>
          <p:nvPr>
            <p:ph type="title"/>
          </p:nvPr>
        </p:nvSpPr>
        <p:spPr>
          <a:xfrm>
            <a:off x="1734090" y="388947"/>
            <a:ext cx="7854680" cy="1085849"/>
          </a:xfrm>
        </p:spPr>
        <p:txBody>
          <a:bodyPr/>
          <a:lstStyle/>
          <a:p>
            <a:pPr algn="ctr"/>
            <a:r>
              <a:rPr lang="en-GB">
                <a:latin typeface="Arial" panose="020B0604020202020204" pitchFamily="34" charset="0"/>
                <a:cs typeface="Arial" panose="020B0604020202020204" pitchFamily="34" charset="0"/>
              </a:rPr>
              <a:t>Why is the NHS adopting Secure Data Environments?</a:t>
            </a:r>
          </a:p>
        </p:txBody>
      </p:sp>
      <p:sp>
        <p:nvSpPr>
          <p:cNvPr id="3" name="Content Placeholder 2">
            <a:extLst>
              <a:ext uri="{FF2B5EF4-FFF2-40B4-BE49-F238E27FC236}">
                <a16:creationId xmlns:a16="http://schemas.microsoft.com/office/drawing/2014/main" id="{E06613BC-ABCB-4D9B-8944-877C0638EAD2}"/>
              </a:ext>
            </a:extLst>
          </p:cNvPr>
          <p:cNvSpPr>
            <a:spLocks noGrp="1"/>
          </p:cNvSpPr>
          <p:nvPr>
            <p:ph sz="half" idx="1"/>
          </p:nvPr>
        </p:nvSpPr>
        <p:spPr/>
        <p:txBody>
          <a:bodyPr>
            <a:normAutofit fontScale="92500" lnSpcReduction="10000"/>
          </a:bodyPr>
          <a:lstStyle/>
          <a:p>
            <a:pPr marL="0" indent="0">
              <a:buNone/>
            </a:pPr>
            <a:r>
              <a:rPr lang="en-GB" sz="2000">
                <a:latin typeface="Arial" panose="020B0604020202020204" pitchFamily="34" charset="0"/>
                <a:cs typeface="Arial" panose="020B0604020202020204" pitchFamily="34" charset="0"/>
              </a:rPr>
              <a:t>Secure Data Environments (SDEs) address existing drawbacks of data sharing. They will standardise research practices. They have been designed to realise the untapped potential of NHS data by improving:</a:t>
            </a:r>
          </a:p>
        </p:txBody>
      </p:sp>
      <p:sp>
        <p:nvSpPr>
          <p:cNvPr id="17" name="Content Placeholder 16">
            <a:extLst>
              <a:ext uri="{FF2B5EF4-FFF2-40B4-BE49-F238E27FC236}">
                <a16:creationId xmlns:a16="http://schemas.microsoft.com/office/drawing/2014/main" id="{89847567-C218-68DD-BA65-EA636E9951AD}"/>
              </a:ext>
            </a:extLst>
          </p:cNvPr>
          <p:cNvSpPr>
            <a:spLocks noGrp="1"/>
          </p:cNvSpPr>
          <p:nvPr>
            <p:ph sz="half" idx="2"/>
          </p:nvPr>
        </p:nvSpPr>
        <p:spPr>
          <a:xfrm>
            <a:off x="475988" y="5059312"/>
            <a:ext cx="3525770" cy="1197938"/>
          </a:xfrm>
        </p:spPr>
        <p:txBody>
          <a:bodyPr>
            <a:normAutofit/>
          </a:bodyPr>
          <a:lstStyle/>
          <a:p>
            <a:pPr marL="0" indent="0">
              <a:buNone/>
            </a:pPr>
            <a:r>
              <a:rPr lang="en-GB" sz="1800" b="1">
                <a:solidFill>
                  <a:schemeClr val="accent1"/>
                </a:solidFill>
                <a:latin typeface="Arial" panose="020B0604020202020204" pitchFamily="34" charset="0"/>
                <a:cs typeface="Arial" panose="020B0604020202020204" pitchFamily="34" charset="0"/>
              </a:rPr>
              <a:t>Patient privacy</a:t>
            </a:r>
            <a:r>
              <a:rPr lang="en-GB" sz="1800">
                <a:solidFill>
                  <a:schemeClr val="accent1"/>
                </a:solidFill>
                <a:latin typeface="Arial" panose="020B0604020202020204" pitchFamily="34" charset="0"/>
                <a:cs typeface="Arial" panose="020B0604020202020204" pitchFamily="34" charset="0"/>
              </a:rPr>
              <a:t> </a:t>
            </a:r>
            <a:r>
              <a:rPr lang="en-GB" sz="1800">
                <a:latin typeface="Arial" panose="020B0604020202020204" pitchFamily="34" charset="0"/>
                <a:cs typeface="Arial" panose="020B0604020202020204" pitchFamily="34" charset="0"/>
              </a:rPr>
              <a:t>– SDEs must ensure information remains confidential.</a:t>
            </a:r>
          </a:p>
          <a:p>
            <a:pPr marL="0" indent="0">
              <a:buNone/>
            </a:pPr>
            <a:endParaRPr lang="en-GB" sz="1800"/>
          </a:p>
        </p:txBody>
      </p:sp>
      <p:sp>
        <p:nvSpPr>
          <p:cNvPr id="18" name="Content Placeholder 17">
            <a:extLst>
              <a:ext uri="{FF2B5EF4-FFF2-40B4-BE49-F238E27FC236}">
                <a16:creationId xmlns:a16="http://schemas.microsoft.com/office/drawing/2014/main" id="{61662B22-2ED8-CD13-43CB-BAA66502150E}"/>
              </a:ext>
            </a:extLst>
          </p:cNvPr>
          <p:cNvSpPr>
            <a:spLocks noGrp="1"/>
          </p:cNvSpPr>
          <p:nvPr>
            <p:ph sz="half" idx="13"/>
          </p:nvPr>
        </p:nvSpPr>
        <p:spPr>
          <a:xfrm>
            <a:off x="4314694" y="5059312"/>
            <a:ext cx="3288741" cy="1197938"/>
          </a:xfrm>
        </p:spPr>
        <p:txBody>
          <a:bodyPr>
            <a:normAutofit/>
          </a:bodyPr>
          <a:lstStyle/>
          <a:p>
            <a:pPr marL="0" indent="0">
              <a:buNone/>
            </a:pPr>
            <a:r>
              <a:rPr lang="en-GB" sz="1800" b="1">
                <a:solidFill>
                  <a:schemeClr val="accent1"/>
                </a:solidFill>
                <a:latin typeface="Arial" panose="020B0604020202020204" pitchFamily="34" charset="0"/>
                <a:cs typeface="Arial" panose="020B0604020202020204" pitchFamily="34" charset="0"/>
              </a:rPr>
              <a:t>Security</a:t>
            </a:r>
            <a:r>
              <a:rPr lang="en-GB" sz="1800">
                <a:latin typeface="Arial" panose="020B0604020202020204" pitchFamily="34" charset="0"/>
                <a:cs typeface="Arial" panose="020B0604020202020204" pitchFamily="34" charset="0"/>
              </a:rPr>
              <a:t> – NHS data will only be hosted on systems with high levels of protection.</a:t>
            </a:r>
          </a:p>
          <a:p>
            <a:pPr marL="0" indent="0">
              <a:buNone/>
            </a:pPr>
            <a:endParaRPr lang="en-GB" sz="1800"/>
          </a:p>
        </p:txBody>
      </p:sp>
      <p:sp>
        <p:nvSpPr>
          <p:cNvPr id="22" name="Content Placeholder 21">
            <a:extLst>
              <a:ext uri="{FF2B5EF4-FFF2-40B4-BE49-F238E27FC236}">
                <a16:creationId xmlns:a16="http://schemas.microsoft.com/office/drawing/2014/main" id="{48AE10A6-0A5B-B093-9FC7-776A17CF38D2}"/>
              </a:ext>
            </a:extLst>
          </p:cNvPr>
          <p:cNvSpPr>
            <a:spLocks noGrp="1"/>
          </p:cNvSpPr>
          <p:nvPr>
            <p:ph sz="half" idx="17"/>
          </p:nvPr>
        </p:nvSpPr>
        <p:spPr>
          <a:xfrm>
            <a:off x="8153400" y="5049078"/>
            <a:ext cx="3525770" cy="1197938"/>
          </a:xfrm>
        </p:spPr>
        <p:txBody>
          <a:bodyPr>
            <a:normAutofit/>
          </a:bodyPr>
          <a:lstStyle/>
          <a:p>
            <a:pPr marL="0" indent="0">
              <a:buNone/>
            </a:pPr>
            <a:r>
              <a:rPr lang="en-GB" sz="1800" b="1">
                <a:solidFill>
                  <a:schemeClr val="accent1"/>
                </a:solidFill>
                <a:latin typeface="Arial" panose="020B0604020202020204" pitchFamily="34" charset="0"/>
                <a:cs typeface="Arial" panose="020B0604020202020204" pitchFamily="34" charset="0"/>
              </a:rPr>
              <a:t>Efficiency</a:t>
            </a:r>
            <a:r>
              <a:rPr lang="en-GB" sz="1800">
                <a:latin typeface="Arial" panose="020B0604020202020204" pitchFamily="34" charset="0"/>
                <a:cs typeface="Arial" panose="020B0604020202020204" pitchFamily="34" charset="0"/>
              </a:rPr>
              <a:t> – SDEs enable different sources of data to be linked, giving researchers access to bigger sets of data faster.</a:t>
            </a:r>
          </a:p>
          <a:p>
            <a:pPr marL="0" indent="0">
              <a:buNone/>
            </a:pPr>
            <a:endParaRPr lang="en-GB" sz="1800"/>
          </a:p>
        </p:txBody>
      </p:sp>
      <p:sp>
        <p:nvSpPr>
          <p:cNvPr id="5" name="Footer Placeholder 4">
            <a:extLst>
              <a:ext uri="{FF2B5EF4-FFF2-40B4-BE49-F238E27FC236}">
                <a16:creationId xmlns:a16="http://schemas.microsoft.com/office/drawing/2014/main" id="{7EA4DD7E-59C0-A9B4-0003-F7EC3E82B7F2}"/>
              </a:ext>
            </a:extLst>
          </p:cNvPr>
          <p:cNvSpPr>
            <a:spLocks noGrp="1"/>
          </p:cNvSpPr>
          <p:nvPr>
            <p:ph type="ftr" sz="quarter" idx="11"/>
          </p:nvPr>
        </p:nvSpPr>
        <p:spPr/>
        <p:txBody>
          <a:bodyPr/>
          <a:lstStyle/>
          <a:p>
            <a:r>
              <a:rPr lang="en-GB"/>
              <a:t>Cheshire and Merseyside Secure Data Environment</a:t>
            </a:r>
          </a:p>
        </p:txBody>
      </p:sp>
      <p:sp>
        <p:nvSpPr>
          <p:cNvPr id="6" name="Slide Number Placeholder 5">
            <a:extLst>
              <a:ext uri="{FF2B5EF4-FFF2-40B4-BE49-F238E27FC236}">
                <a16:creationId xmlns:a16="http://schemas.microsoft.com/office/drawing/2014/main" id="{AD22E237-4AFC-4FAD-312A-87302CBCD851}"/>
              </a:ext>
              <a:ext uri="{C183D7F6-B498-43B3-948B-1728B52AA6E4}">
                <adec:decorative xmlns:adec="http://schemas.microsoft.com/office/drawing/2017/decorative" val="1"/>
              </a:ext>
            </a:extLst>
          </p:cNvPr>
          <p:cNvSpPr>
            <a:spLocks noGrp="1"/>
          </p:cNvSpPr>
          <p:nvPr>
            <p:ph type="sldNum" sz="quarter" idx="12"/>
          </p:nvPr>
        </p:nvSpPr>
        <p:spPr/>
        <p:txBody>
          <a:bodyPr/>
          <a:lstStyle/>
          <a:p>
            <a:fld id="{46465C0C-7294-4989-9E5F-0070336765E7}" type="slidenum">
              <a:rPr lang="en-GB" smtClean="0"/>
              <a:pPr/>
              <a:t>4</a:t>
            </a:fld>
            <a:endParaRPr lang="en-GB"/>
          </a:p>
        </p:txBody>
      </p:sp>
      <p:pic>
        <p:nvPicPr>
          <p:cNvPr id="26" name="Picture Placeholder 25">
            <a:extLst>
              <a:ext uri="{FF2B5EF4-FFF2-40B4-BE49-F238E27FC236}">
                <a16:creationId xmlns:a16="http://schemas.microsoft.com/office/drawing/2014/main" id="{E81C3CF0-EC1E-7A70-C45E-DDEBE1E29A6B}"/>
              </a:ext>
              <a:ext uri="{C183D7F6-B498-43B3-948B-1728B52AA6E4}">
                <adec:decorative xmlns:adec="http://schemas.microsoft.com/office/drawing/2017/decorative" val="1"/>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a:xfrm>
            <a:off x="476250" y="3109913"/>
            <a:ext cx="3525838" cy="1765300"/>
          </a:xfrm>
          <a:prstGeom prst="roundRect">
            <a:avLst>
              <a:gd name="adj" fmla="val 18356"/>
            </a:avLst>
          </a:prstGeom>
        </p:spPr>
      </p:pic>
      <p:pic>
        <p:nvPicPr>
          <p:cNvPr id="36" name="Picture Placeholder 35">
            <a:extLst>
              <a:ext uri="{FF2B5EF4-FFF2-40B4-BE49-F238E27FC236}">
                <a16:creationId xmlns:a16="http://schemas.microsoft.com/office/drawing/2014/main" id="{5E073426-1E7E-FD08-DA0C-228397E6F1B7}"/>
              </a:ext>
              <a:ext uri="{C183D7F6-B498-43B3-948B-1728B52AA6E4}">
                <adec:decorative xmlns:adec="http://schemas.microsoft.com/office/drawing/2017/decorative" val="1"/>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a:ext>
            </a:extLst>
          </a:blip>
          <a:srcRect/>
          <a:stretch/>
        </p:blipFill>
        <p:spPr>
          <a:xfrm>
            <a:off x="8153400" y="3109913"/>
            <a:ext cx="3525838" cy="1765300"/>
          </a:xfrm>
          <a:prstGeom prst="roundRect">
            <a:avLst>
              <a:gd name="adj" fmla="val 18356"/>
            </a:avLst>
          </a:prstGeom>
        </p:spPr>
      </p:pic>
      <p:pic>
        <p:nvPicPr>
          <p:cNvPr id="34" name="Picture Placeholder 33">
            <a:extLst>
              <a:ext uri="{FF2B5EF4-FFF2-40B4-BE49-F238E27FC236}">
                <a16:creationId xmlns:a16="http://schemas.microsoft.com/office/drawing/2014/main" id="{E2F376AE-55FC-AE46-D447-ADD17F89A749}"/>
              </a:ext>
              <a:ext uri="{C183D7F6-B498-43B3-948B-1728B52AA6E4}">
                <adec:decorative xmlns:adec="http://schemas.microsoft.com/office/drawing/2017/decorative" val="1"/>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a:xfrm>
            <a:off x="4333875" y="3109913"/>
            <a:ext cx="3524250" cy="1765300"/>
          </a:xfrm>
          <a:prstGeom prst="roundRect">
            <a:avLst>
              <a:gd name="adj" fmla="val 17169"/>
            </a:avLst>
          </a:prstGeom>
        </p:spPr>
      </p:pic>
      <p:sp>
        <p:nvSpPr>
          <p:cNvPr id="4" name="Pie 3">
            <a:extLst>
              <a:ext uri="{FF2B5EF4-FFF2-40B4-BE49-F238E27FC236}">
                <a16:creationId xmlns:a16="http://schemas.microsoft.com/office/drawing/2014/main" id="{CA2B5142-E306-E6ED-5B95-668832BDF7CF}"/>
              </a:ext>
              <a:ext uri="{C183D7F6-B498-43B3-948B-1728B52AA6E4}">
                <adec:decorative xmlns:adec="http://schemas.microsoft.com/office/drawing/2017/decorative" val="1"/>
              </a:ext>
            </a:extLst>
          </p:cNvPr>
          <p:cNvSpPr>
            <a:spLocks noChangeAspect="1"/>
          </p:cNvSpPr>
          <p:nvPr/>
        </p:nvSpPr>
        <p:spPr>
          <a:xfrm rot="10800000">
            <a:off x="-344785" y="1116019"/>
            <a:ext cx="662400" cy="662400"/>
          </a:xfrm>
          <a:prstGeom prst="pie">
            <a:avLst>
              <a:gd name="adj1" fmla="val 5373621"/>
              <a:gd name="adj2" fmla="val 16222958"/>
            </a:avLst>
          </a:prstGeom>
          <a:gradFill>
            <a:gsLst>
              <a:gs pos="99000">
                <a:schemeClr val="accent1"/>
              </a:gs>
              <a:gs pos="27000">
                <a:schemeClr val="accent2"/>
              </a:gs>
              <a:gs pos="0">
                <a:schemeClr val="accent2"/>
              </a:gs>
            </a:gsLst>
            <a:lin ang="6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236762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8BF7AD3-8C4D-6A11-2969-D6784D936081}"/>
              </a:ext>
            </a:extLst>
          </p:cNvPr>
          <p:cNvSpPr txBox="1">
            <a:spLocks noGrp="1"/>
          </p:cNvSpPr>
          <p:nvPr>
            <p:ph type="title" idx="4294967295"/>
          </p:nvPr>
        </p:nvSpPr>
        <p:spPr>
          <a:xfrm>
            <a:off x="317616" y="412407"/>
            <a:ext cx="7677409" cy="52703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a:ln>
                  <a:noFill/>
                </a:ln>
                <a:solidFill>
                  <a:schemeClr val="accent1"/>
                </a:solidFill>
                <a:effectLst/>
                <a:uLnTx/>
                <a:uFillTx/>
                <a:latin typeface="Arial" panose="020B0604020202020204" pitchFamily="34" charset="0"/>
                <a:ea typeface="+mj-ea"/>
                <a:cs typeface="Arial" panose="020B0604020202020204" pitchFamily="34" charset="0"/>
              </a:rPr>
              <a:t>Key messages (1)</a:t>
            </a:r>
          </a:p>
        </p:txBody>
      </p:sp>
      <p:sp>
        <p:nvSpPr>
          <p:cNvPr id="13" name="Content Placeholder 2">
            <a:extLst>
              <a:ext uri="{FF2B5EF4-FFF2-40B4-BE49-F238E27FC236}">
                <a16:creationId xmlns:a16="http://schemas.microsoft.com/office/drawing/2014/main" id="{AFB4E1CA-A068-0C58-8FDE-2030C25838C6}"/>
              </a:ext>
            </a:extLst>
          </p:cNvPr>
          <p:cNvSpPr txBox="1">
            <a:spLocks/>
          </p:cNvSpPr>
          <p:nvPr/>
        </p:nvSpPr>
        <p:spPr>
          <a:xfrm>
            <a:off x="566658" y="1320090"/>
            <a:ext cx="7507240" cy="5645552"/>
          </a:xfrm>
          <a:prstGeom prst="rect">
            <a:avLst/>
          </a:prstGeom>
        </p:spPr>
        <p:txBody>
          <a:bodyPr vert="horz" lIns="0" tIns="0" rIns="0" bIns="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2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sz="1700" b="1">
                <a:latin typeface="+mj-lt"/>
                <a:cs typeface="Arial"/>
              </a:rPr>
              <a:t>Primary messaging</a:t>
            </a:r>
          </a:p>
          <a:p>
            <a:pPr>
              <a:lnSpc>
                <a:spcPct val="120000"/>
              </a:lnSpc>
              <a:spcBef>
                <a:spcPts val="200"/>
              </a:spcBef>
              <a:spcAft>
                <a:spcPts val="200"/>
              </a:spcAft>
            </a:pPr>
            <a:r>
              <a:rPr lang="en-GB" sz="1700" kern="100">
                <a:effectLst/>
                <a:ea typeface="Calibri"/>
                <a:cs typeface="Times New Roman"/>
              </a:rPr>
              <a:t>The NHS in Cheshire and Merseyside is improving research to make sure you have the best possible health and care services.</a:t>
            </a:r>
            <a:br>
              <a:rPr lang="en-GB" sz="1700" kern="100">
                <a:ea typeface="Calibri"/>
                <a:cs typeface="Times New Roman"/>
              </a:rPr>
            </a:br>
            <a:endParaRPr lang="en-GB" sz="1700">
              <a:cs typeface="Arial"/>
            </a:endParaRPr>
          </a:p>
          <a:p>
            <a:pPr>
              <a:lnSpc>
                <a:spcPct val="120000"/>
              </a:lnSpc>
              <a:spcBef>
                <a:spcPts val="200"/>
              </a:spcBef>
              <a:spcAft>
                <a:spcPts val="200"/>
              </a:spcAft>
            </a:pPr>
            <a:r>
              <a:rPr lang="en-GB" sz="1700" kern="100">
                <a:effectLst/>
                <a:ea typeface="Calibri"/>
                <a:cs typeface="Times New Roman"/>
              </a:rPr>
              <a:t>The Cheshire and Merseyside Secure Data Environment is an online platform that securely brings together health and care data from across </a:t>
            </a:r>
            <a:r>
              <a:rPr lang="en-GB" sz="1700" kern="100">
                <a:ea typeface="Calibri"/>
                <a:cs typeface="Times New Roman"/>
              </a:rPr>
              <a:t>Cheshire and Merseyside</a:t>
            </a:r>
            <a:r>
              <a:rPr lang="en-GB" sz="1700" kern="100">
                <a:effectLst/>
                <a:ea typeface="Calibri"/>
                <a:cs typeface="Times New Roman"/>
              </a:rPr>
              <a:t>.</a:t>
            </a:r>
            <a:br>
              <a:rPr lang="en-GB" sz="1700" kern="100">
                <a:ea typeface="Calibri"/>
                <a:cs typeface="Times New Roman"/>
              </a:rPr>
            </a:br>
            <a:endParaRPr lang="en-GB" sz="1700" kern="100">
              <a:effectLst/>
              <a:ea typeface="Calibri"/>
              <a:cs typeface="Times New Roman"/>
            </a:endParaRPr>
          </a:p>
          <a:p>
            <a:pPr>
              <a:lnSpc>
                <a:spcPct val="120000"/>
              </a:lnSpc>
              <a:spcBef>
                <a:spcPts val="200"/>
              </a:spcBef>
              <a:spcAft>
                <a:spcPts val="200"/>
              </a:spcAft>
            </a:pPr>
            <a:r>
              <a:rPr lang="en-GB" sz="1700" kern="100">
                <a:solidFill>
                  <a:srgbClr val="262626"/>
                </a:solidFill>
                <a:ea typeface="+mn-lt"/>
                <a:cs typeface="+mn-lt"/>
              </a:rPr>
              <a:t>It includes data from GP practices, community and mental health services, hospital services, and social care.</a:t>
            </a:r>
            <a:br>
              <a:rPr lang="en-GB" sz="1700" kern="100">
                <a:ea typeface="+mn-lt"/>
                <a:cs typeface="+mn-lt"/>
              </a:rPr>
            </a:br>
            <a:endParaRPr lang="en-GB" sz="1700" kern="100">
              <a:solidFill>
                <a:srgbClr val="262626"/>
              </a:solidFill>
              <a:ea typeface="Calibri"/>
              <a:cs typeface="Times New Roman"/>
            </a:endParaRPr>
          </a:p>
          <a:p>
            <a:pPr algn="l">
              <a:lnSpc>
                <a:spcPct val="120000"/>
              </a:lnSpc>
            </a:pPr>
            <a:r>
              <a:rPr lang="en-GB" sz="1700" b="0" i="0">
                <a:solidFill>
                  <a:srgbClr val="333333"/>
                </a:solidFill>
                <a:effectLst/>
              </a:rPr>
              <a:t>The Cheshire and Merseyside Secure Data Environment will be used by health, care and research professionals to plan health and care services, carry out research, and make sure that patients receive the best possible care. </a:t>
            </a:r>
            <a:endParaRPr lang="en-GB" sz="1700" b="0" i="0">
              <a:solidFill>
                <a:srgbClr val="333333"/>
              </a:solidFill>
              <a:effectLst/>
              <a:cs typeface="Arial"/>
            </a:endParaRPr>
          </a:p>
          <a:p>
            <a:pPr marL="0" indent="0">
              <a:lnSpc>
                <a:spcPct val="120000"/>
              </a:lnSpc>
              <a:buNone/>
            </a:pPr>
            <a:endParaRPr lang="en-GB" sz="2000">
              <a:solidFill>
                <a:schemeClr val="tx1"/>
              </a:solidFill>
              <a:effectLst/>
              <a:ea typeface="Calibri"/>
              <a:cs typeface="Arial"/>
            </a:endParaRPr>
          </a:p>
          <a:p>
            <a:pPr marL="0" indent="0">
              <a:lnSpc>
                <a:spcPct val="107000"/>
              </a:lnSpc>
              <a:spcBef>
                <a:spcPts val="200"/>
              </a:spcBef>
              <a:spcAft>
                <a:spcPts val="200"/>
              </a:spcAft>
              <a:buNone/>
            </a:pPr>
            <a:endParaRPr lang="en-GB" sz="3200" kern="100">
              <a:effectLst/>
              <a:ea typeface="Calibri" panose="020F0502020204030204" pitchFamily="34" charset="0"/>
              <a:cs typeface="Times New Roman" panose="02020603050405020304" pitchFamily="18" charset="0"/>
            </a:endParaRPr>
          </a:p>
          <a:p>
            <a:pPr marL="342900" lvl="0" indent="-342900">
              <a:lnSpc>
                <a:spcPct val="107000"/>
              </a:lnSpc>
              <a:spcBef>
                <a:spcPts val="200"/>
              </a:spcBef>
              <a:spcAft>
                <a:spcPts val="200"/>
              </a:spcAft>
              <a:buFont typeface="Symbol" panose="05050102010706020507" pitchFamily="18" charset="2"/>
              <a:buChar char=""/>
            </a:pPr>
            <a:endParaRPr lang="en-GB" sz="3200">
              <a:effectLst/>
              <a:latin typeface="Arial" panose="020B0604020202020204" pitchFamily="34" charset="0"/>
              <a:ea typeface="Calibri" panose="020F0502020204030204" pitchFamily="34" charset="0"/>
              <a:cs typeface="Arial"/>
            </a:endParaRPr>
          </a:p>
        </p:txBody>
      </p:sp>
      <p:sp>
        <p:nvSpPr>
          <p:cNvPr id="5" name="Footer Placeholder 4">
            <a:extLst>
              <a:ext uri="{FF2B5EF4-FFF2-40B4-BE49-F238E27FC236}">
                <a16:creationId xmlns:a16="http://schemas.microsoft.com/office/drawing/2014/main" id="{299B2238-3970-B534-B01F-5965CF3C7079}"/>
              </a:ext>
            </a:extLst>
          </p:cNvPr>
          <p:cNvSpPr>
            <a:spLocks noGrp="1"/>
          </p:cNvSpPr>
          <p:nvPr>
            <p:ph type="ftr" sz="quarter" idx="11"/>
          </p:nvPr>
        </p:nvSpPr>
        <p:spPr/>
        <p:txBody>
          <a:bodyPr/>
          <a:lstStyle/>
          <a:p>
            <a:r>
              <a:rPr lang="en-GB"/>
              <a:t>Cheshire and Merseyside Secure Data Environment</a:t>
            </a:r>
          </a:p>
        </p:txBody>
      </p:sp>
      <p:sp>
        <p:nvSpPr>
          <p:cNvPr id="6" name="Slide Number Placeholder 5">
            <a:extLst>
              <a:ext uri="{FF2B5EF4-FFF2-40B4-BE49-F238E27FC236}">
                <a16:creationId xmlns:a16="http://schemas.microsoft.com/office/drawing/2014/main" id="{9939B17B-486E-EAD5-651D-4A1FA908B662}"/>
              </a:ext>
            </a:extLst>
          </p:cNvPr>
          <p:cNvSpPr>
            <a:spLocks noGrp="1"/>
          </p:cNvSpPr>
          <p:nvPr>
            <p:ph type="sldNum" sz="quarter" idx="12"/>
          </p:nvPr>
        </p:nvSpPr>
        <p:spPr/>
        <p:txBody>
          <a:bodyPr/>
          <a:lstStyle/>
          <a:p>
            <a:fld id="{46465C0C-7294-4989-9E5F-0070336765E7}" type="slidenum">
              <a:rPr lang="en-GB" smtClean="0"/>
              <a:pPr/>
              <a:t>5</a:t>
            </a:fld>
            <a:endParaRPr lang="en-GB"/>
          </a:p>
        </p:txBody>
      </p:sp>
      <p:pic>
        <p:nvPicPr>
          <p:cNvPr id="9" name="Picture Placeholder 8" descr="A person in scrubs and gloves working on a computer">
            <a:extLst>
              <a:ext uri="{FF2B5EF4-FFF2-40B4-BE49-F238E27FC236}">
                <a16:creationId xmlns:a16="http://schemas.microsoft.com/office/drawing/2014/main" id="{48CE0573-5D32-D340-6162-F69F50F82F16}"/>
              </a:ext>
              <a:ext uri="{C183D7F6-B498-43B3-948B-1728B52AA6E4}">
                <adec:decorative xmlns:adec="http://schemas.microsoft.com/office/drawing/2017/decorative" val="0"/>
              </a:ext>
            </a:extLst>
          </p:cNvPr>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a:stretch>
            <a:fillRect/>
          </a:stretch>
        </p:blipFill>
        <p:spPr/>
      </p:pic>
      <p:sp>
        <p:nvSpPr>
          <p:cNvPr id="4" name="Pie 3">
            <a:extLst>
              <a:ext uri="{FF2B5EF4-FFF2-40B4-BE49-F238E27FC236}">
                <a16:creationId xmlns:a16="http://schemas.microsoft.com/office/drawing/2014/main" id="{FEA90CA9-09DA-35FE-B23E-E7C2BF6F6D74}"/>
              </a:ext>
              <a:ext uri="{C183D7F6-B498-43B3-948B-1728B52AA6E4}">
                <adec:decorative xmlns:adec="http://schemas.microsoft.com/office/drawing/2017/decorative" val="1"/>
              </a:ext>
            </a:extLst>
          </p:cNvPr>
          <p:cNvSpPr>
            <a:spLocks noChangeAspect="1"/>
          </p:cNvSpPr>
          <p:nvPr/>
        </p:nvSpPr>
        <p:spPr>
          <a:xfrm rot="10800000">
            <a:off x="-344785" y="1116019"/>
            <a:ext cx="662400" cy="662400"/>
          </a:xfrm>
          <a:prstGeom prst="pie">
            <a:avLst>
              <a:gd name="adj1" fmla="val 5373621"/>
              <a:gd name="adj2" fmla="val 16222958"/>
            </a:avLst>
          </a:prstGeom>
          <a:gradFill>
            <a:gsLst>
              <a:gs pos="99000">
                <a:schemeClr val="accent1"/>
              </a:gs>
              <a:gs pos="27000">
                <a:schemeClr val="accent2"/>
              </a:gs>
              <a:gs pos="0">
                <a:schemeClr val="accent2"/>
              </a:gs>
            </a:gsLst>
            <a:lin ang="6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827949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2ACEB-C60F-3C3F-5F9C-455856CF1CFC}"/>
              </a:ext>
            </a:extLst>
          </p:cNvPr>
          <p:cNvSpPr txBox="1">
            <a:spLocks noGrp="1"/>
          </p:cNvSpPr>
          <p:nvPr>
            <p:ph type="title" idx="4294967295"/>
          </p:nvPr>
        </p:nvSpPr>
        <p:spPr>
          <a:xfrm>
            <a:off x="317616" y="412407"/>
            <a:ext cx="7677409" cy="52703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a:ln>
                  <a:noFill/>
                </a:ln>
                <a:solidFill>
                  <a:schemeClr val="accent1"/>
                </a:solidFill>
                <a:effectLst/>
                <a:uLnTx/>
                <a:uFillTx/>
                <a:latin typeface="Arial" panose="020B0604020202020204" pitchFamily="34" charset="0"/>
                <a:ea typeface="+mj-ea"/>
                <a:cs typeface="Arial" panose="020B0604020202020204" pitchFamily="34" charset="0"/>
              </a:rPr>
              <a:t>Key messages (2)</a:t>
            </a:r>
          </a:p>
        </p:txBody>
      </p:sp>
      <p:sp>
        <p:nvSpPr>
          <p:cNvPr id="13" name="Content Placeholder 2">
            <a:extLst>
              <a:ext uri="{FF2B5EF4-FFF2-40B4-BE49-F238E27FC236}">
                <a16:creationId xmlns:a16="http://schemas.microsoft.com/office/drawing/2014/main" id="{AFB4E1CA-A068-0C58-8FDE-2030C25838C6}"/>
              </a:ext>
            </a:extLst>
          </p:cNvPr>
          <p:cNvSpPr txBox="1">
            <a:spLocks/>
          </p:cNvSpPr>
          <p:nvPr/>
        </p:nvSpPr>
        <p:spPr>
          <a:xfrm>
            <a:off x="328880" y="1119755"/>
            <a:ext cx="7827500" cy="5645552"/>
          </a:xfrm>
          <a:prstGeom prst="rect">
            <a:avLst/>
          </a:prstGeom>
        </p:spPr>
        <p:txBody>
          <a:bodyPr vert="horz" lIns="0" tIns="0" rIns="0" bIns="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2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sz="1400" b="1">
                <a:cs typeface="Arial"/>
              </a:rPr>
              <a:t>Secondary messaging</a:t>
            </a:r>
            <a:endParaRPr lang="en-GB" sz="1400">
              <a:effectLst/>
              <a:ea typeface="Calibri" panose="020F0502020204030204" pitchFamily="34" charset="0"/>
              <a:cs typeface="Arial"/>
            </a:endParaRPr>
          </a:p>
          <a:p>
            <a:pPr marL="342900" lvl="0" indent="-342900">
              <a:lnSpc>
                <a:spcPct val="120000"/>
              </a:lnSpc>
              <a:spcBef>
                <a:spcPts val="200"/>
              </a:spcBef>
              <a:spcAft>
                <a:spcPts val="200"/>
              </a:spcAft>
              <a:buFont typeface="Symbol" panose="05050102010706020507" pitchFamily="18" charset="2"/>
              <a:buChar char=""/>
            </a:pPr>
            <a:r>
              <a:rPr lang="en-GB" sz="1400">
                <a:solidFill>
                  <a:schemeClr val="tx1"/>
                </a:solidFill>
                <a:effectLst/>
                <a:ea typeface="Calibri"/>
              </a:rPr>
              <a:t>The Cheshire and Merseyside Secure Data Environment will help to unlock the power of health and care data. </a:t>
            </a:r>
            <a:endParaRPr lang="en-GB" sz="1400">
              <a:solidFill>
                <a:schemeClr val="tx1"/>
              </a:solidFill>
              <a:effectLst/>
              <a:ea typeface="Calibri"/>
              <a:cs typeface="Arial"/>
            </a:endParaRPr>
          </a:p>
          <a:p>
            <a:pPr marL="342900" indent="-342900">
              <a:lnSpc>
                <a:spcPct val="120000"/>
              </a:lnSpc>
              <a:spcBef>
                <a:spcPts val="200"/>
              </a:spcBef>
              <a:spcAft>
                <a:spcPts val="200"/>
              </a:spcAft>
              <a:buFont typeface="Symbol" panose="05050102010706020507" pitchFamily="18" charset="2"/>
              <a:buChar char=""/>
            </a:pPr>
            <a:r>
              <a:rPr lang="en-GB" sz="1400">
                <a:solidFill>
                  <a:schemeClr val="tx1"/>
                </a:solidFill>
                <a:ea typeface="Calibri"/>
              </a:rPr>
              <a:t>It </a:t>
            </a:r>
            <a:r>
              <a:rPr lang="en-GB" sz="1400">
                <a:solidFill>
                  <a:schemeClr val="tx1"/>
                </a:solidFill>
                <a:effectLst/>
                <a:ea typeface="Calibri"/>
              </a:rPr>
              <a:t>can </a:t>
            </a:r>
            <a:r>
              <a:rPr lang="en-GB" sz="1400">
                <a:solidFill>
                  <a:schemeClr val="tx1"/>
                </a:solidFill>
                <a:ea typeface="Calibri"/>
              </a:rPr>
              <a:t>improve care for everyone</a:t>
            </a:r>
            <a:r>
              <a:rPr lang="en-GB" sz="1400">
                <a:solidFill>
                  <a:schemeClr val="tx1"/>
                </a:solidFill>
                <a:effectLst/>
                <a:ea typeface="Calibri"/>
              </a:rPr>
              <a:t>. Our health data can help to save lives.</a:t>
            </a:r>
            <a:endParaRPr lang="en-GB" sz="1400">
              <a:solidFill>
                <a:schemeClr val="tx1"/>
              </a:solidFill>
              <a:ea typeface="Calibri"/>
              <a:cs typeface="Arial"/>
            </a:endParaRPr>
          </a:p>
          <a:p>
            <a:pPr marL="342900" indent="-342900">
              <a:lnSpc>
                <a:spcPct val="120000"/>
              </a:lnSpc>
              <a:spcBef>
                <a:spcPts val="200"/>
              </a:spcBef>
              <a:spcAft>
                <a:spcPts val="200"/>
              </a:spcAft>
              <a:buFont typeface="Symbol" panose="05050102010706020507" pitchFamily="18" charset="2"/>
              <a:buChar char=""/>
            </a:pPr>
            <a:r>
              <a:rPr lang="en-GB" sz="1400" kern="100">
                <a:solidFill>
                  <a:schemeClr val="tx1"/>
                </a:solidFill>
                <a:effectLst/>
                <a:ea typeface="Calibri"/>
                <a:cs typeface="Times New Roman"/>
              </a:rPr>
              <a:t>The Secure Data Environment protects your data by following the Five Safes:</a:t>
            </a:r>
          </a:p>
          <a:p>
            <a:pPr lvl="1">
              <a:lnSpc>
                <a:spcPct val="120000"/>
              </a:lnSpc>
              <a:spcBef>
                <a:spcPts val="200"/>
              </a:spcBef>
              <a:spcAft>
                <a:spcPts val="200"/>
              </a:spcAft>
            </a:pPr>
            <a:r>
              <a:rPr lang="en-GB" sz="1400" b="1" kern="100">
                <a:solidFill>
                  <a:schemeClr val="tx1"/>
                </a:solidFill>
                <a:effectLst/>
                <a:ea typeface="Calibri"/>
                <a:cs typeface="Times New Roman"/>
              </a:rPr>
              <a:t>Safe data</a:t>
            </a:r>
            <a:r>
              <a:rPr lang="en-GB" sz="1400" kern="100">
                <a:solidFill>
                  <a:schemeClr val="tx1"/>
                </a:solidFill>
                <a:effectLst/>
                <a:ea typeface="Calibri"/>
                <a:cs typeface="Times New Roman"/>
              </a:rPr>
              <a:t>: The NHS only allows researchers to access </a:t>
            </a:r>
            <a:r>
              <a:rPr lang="en-GB" sz="1400" b="1" kern="100">
                <a:solidFill>
                  <a:schemeClr val="tx1"/>
                </a:solidFill>
                <a:effectLst/>
                <a:ea typeface="Calibri"/>
                <a:cs typeface="Times New Roman"/>
              </a:rPr>
              <a:t>de-identified</a:t>
            </a:r>
            <a:r>
              <a:rPr lang="en-GB" sz="1400" kern="100">
                <a:solidFill>
                  <a:schemeClr val="tx1"/>
                </a:solidFill>
                <a:effectLst/>
                <a:ea typeface="Calibri"/>
                <a:cs typeface="Times New Roman"/>
              </a:rPr>
              <a:t> versions of your data. That means researchers never see your personal information, such as your name, date of birth, address, or NHS number. </a:t>
            </a:r>
          </a:p>
          <a:p>
            <a:pPr lvl="1">
              <a:lnSpc>
                <a:spcPct val="120000"/>
              </a:lnSpc>
              <a:spcBef>
                <a:spcPts val="200"/>
              </a:spcBef>
              <a:spcAft>
                <a:spcPts val="200"/>
              </a:spcAft>
              <a:buFont typeface="+mj-lt"/>
              <a:buChar char="•"/>
            </a:pPr>
            <a:r>
              <a:rPr lang="en-GB" sz="1400" b="1" kern="100">
                <a:solidFill>
                  <a:schemeClr val="tx1"/>
                </a:solidFill>
                <a:effectLst/>
                <a:ea typeface="Calibri"/>
                <a:cs typeface="Times New Roman"/>
              </a:rPr>
              <a:t>Safe people</a:t>
            </a:r>
            <a:r>
              <a:rPr lang="en-GB" sz="1400" kern="100">
                <a:solidFill>
                  <a:schemeClr val="tx1"/>
                </a:solidFill>
                <a:effectLst/>
                <a:ea typeface="Calibri"/>
                <a:cs typeface="Times New Roman"/>
              </a:rPr>
              <a:t>: All researchers must be trained and authorised to use data safely before they can access the Secure Data Environment.</a:t>
            </a:r>
          </a:p>
          <a:p>
            <a:pPr lvl="1">
              <a:lnSpc>
                <a:spcPct val="120000"/>
              </a:lnSpc>
              <a:spcBef>
                <a:spcPts val="200"/>
              </a:spcBef>
              <a:spcAft>
                <a:spcPts val="200"/>
              </a:spcAft>
              <a:buFont typeface="+mj-lt"/>
              <a:buChar char="•"/>
            </a:pPr>
            <a:r>
              <a:rPr lang="en-GB" sz="1400" b="1" kern="100">
                <a:solidFill>
                  <a:schemeClr val="tx1"/>
                </a:solidFill>
                <a:effectLst/>
                <a:ea typeface="Calibri"/>
                <a:cs typeface="Times New Roman"/>
              </a:rPr>
              <a:t>Safe projects</a:t>
            </a:r>
            <a:r>
              <a:rPr lang="en-GB" sz="1400" kern="100">
                <a:solidFill>
                  <a:schemeClr val="tx1"/>
                </a:solidFill>
                <a:effectLst/>
                <a:ea typeface="Calibri"/>
                <a:cs typeface="Times New Roman"/>
              </a:rPr>
              <a:t>: Researchers are only given access if their research projects can deliver benefits for the public. The Cheshire and Merseyside Secure Data Environment is about using data for the greater good.</a:t>
            </a:r>
          </a:p>
          <a:p>
            <a:pPr lvl="1">
              <a:lnSpc>
                <a:spcPct val="120000"/>
              </a:lnSpc>
              <a:spcBef>
                <a:spcPts val="200"/>
              </a:spcBef>
              <a:spcAft>
                <a:spcPts val="200"/>
              </a:spcAft>
              <a:buFont typeface="+mj-lt"/>
              <a:buChar char="•"/>
            </a:pPr>
            <a:r>
              <a:rPr lang="en-GB" sz="1400" b="1" kern="100">
                <a:solidFill>
                  <a:schemeClr val="tx1"/>
                </a:solidFill>
                <a:effectLst/>
                <a:ea typeface="Calibri"/>
                <a:cs typeface="Times New Roman"/>
              </a:rPr>
              <a:t>Safe settings</a:t>
            </a:r>
            <a:r>
              <a:rPr lang="en-GB" sz="1400" kern="100">
                <a:solidFill>
                  <a:schemeClr val="tx1"/>
                </a:solidFill>
                <a:effectLst/>
                <a:ea typeface="Calibri"/>
                <a:cs typeface="Times New Roman"/>
              </a:rPr>
              <a:t>: The Secure Data Environment acts like a </a:t>
            </a:r>
            <a:r>
              <a:rPr lang="en-GB" sz="1400" kern="100">
                <a:solidFill>
                  <a:schemeClr val="tx1"/>
                </a:solidFill>
                <a:ea typeface="Calibri"/>
                <a:cs typeface="Times New Roman"/>
              </a:rPr>
              <a:t>‘</a:t>
            </a:r>
            <a:r>
              <a:rPr lang="en-GB" sz="1400" kern="100">
                <a:solidFill>
                  <a:schemeClr val="tx1"/>
                </a:solidFill>
                <a:effectLst/>
                <a:ea typeface="Calibri"/>
                <a:cs typeface="Times New Roman"/>
              </a:rPr>
              <a:t>digital laboratory’, with the highest possible levels of cyber security. Approved researchers can use it to analyse data. </a:t>
            </a:r>
          </a:p>
          <a:p>
            <a:pPr lvl="1">
              <a:lnSpc>
                <a:spcPct val="120000"/>
              </a:lnSpc>
              <a:spcBef>
                <a:spcPts val="200"/>
              </a:spcBef>
              <a:spcAft>
                <a:spcPts val="200"/>
              </a:spcAft>
              <a:buFont typeface="+mj-lt"/>
              <a:buChar char="•"/>
            </a:pPr>
            <a:r>
              <a:rPr lang="en-GB" sz="1400" b="1" kern="100">
                <a:solidFill>
                  <a:schemeClr val="tx1"/>
                </a:solidFill>
                <a:effectLst/>
                <a:ea typeface="Calibri"/>
                <a:cs typeface="Times New Roman"/>
              </a:rPr>
              <a:t>Safe outputs</a:t>
            </a:r>
            <a:r>
              <a:rPr lang="en-GB" sz="1400" kern="100">
                <a:solidFill>
                  <a:schemeClr val="tx1"/>
                </a:solidFill>
                <a:effectLst/>
                <a:ea typeface="Calibri"/>
                <a:cs typeface="Times New Roman"/>
              </a:rPr>
              <a:t>: Research findings must be checked and approved by the NHS before they are published.</a:t>
            </a:r>
          </a:p>
          <a:p>
            <a:pPr marL="342900" indent="-342900">
              <a:lnSpc>
                <a:spcPct val="120000"/>
              </a:lnSpc>
              <a:spcBef>
                <a:spcPts val="200"/>
              </a:spcBef>
              <a:spcAft>
                <a:spcPts val="200"/>
              </a:spcAft>
              <a:buFont typeface="Symbol" panose="05050102010706020507" pitchFamily="18" charset="2"/>
              <a:buChar char=""/>
            </a:pPr>
            <a:r>
              <a:rPr lang="en-GB" sz="1400">
                <a:solidFill>
                  <a:schemeClr val="tx1"/>
                </a:solidFill>
                <a:ea typeface="Calibri"/>
              </a:rPr>
              <a:t>To find out</a:t>
            </a:r>
            <a:r>
              <a:rPr lang="en-GB" sz="1400">
                <a:solidFill>
                  <a:schemeClr val="tx1"/>
                </a:solidFill>
                <a:effectLst/>
                <a:ea typeface="Calibri"/>
              </a:rPr>
              <a:t> </a:t>
            </a:r>
            <a:r>
              <a:rPr lang="en-GB" sz="1400">
                <a:solidFill>
                  <a:schemeClr val="tx1"/>
                </a:solidFill>
                <a:ea typeface="Calibri"/>
              </a:rPr>
              <a:t>how </a:t>
            </a:r>
            <a:r>
              <a:rPr lang="en-GB" sz="1400">
                <a:solidFill>
                  <a:schemeClr val="tx1"/>
                </a:solidFill>
                <a:effectLst/>
                <a:ea typeface="Calibri"/>
              </a:rPr>
              <a:t>data is used for care and research, as well as how you can opt out</a:t>
            </a:r>
            <a:r>
              <a:rPr lang="en-GB" sz="1400">
                <a:solidFill>
                  <a:schemeClr val="tx1"/>
                </a:solidFill>
                <a:ea typeface="Calibri"/>
              </a:rPr>
              <a:t>, go to the </a:t>
            </a:r>
            <a:r>
              <a:rPr lang="en-GB" sz="1400">
                <a:solidFill>
                  <a:schemeClr val="tx1"/>
                </a:solidFill>
                <a:ea typeface="Calibri"/>
                <a:hlinkClick r:id="rId2">
                  <a:extLst>
                    <a:ext uri="{A12FA001-AC4F-418D-AE19-62706E023703}">
                      <ahyp:hlinkClr xmlns:ahyp="http://schemas.microsoft.com/office/drawing/2018/hyperlinkcolor" val="tx"/>
                    </a:ext>
                  </a:extLst>
                </a:hlinkClick>
              </a:rPr>
              <a:t>Data Into Action website</a:t>
            </a:r>
            <a:r>
              <a:rPr lang="en-GB" sz="1400">
                <a:solidFill>
                  <a:schemeClr val="tx1"/>
                </a:solidFill>
                <a:ea typeface="Calibri"/>
              </a:rPr>
              <a:t>.</a:t>
            </a:r>
            <a:endParaRPr lang="en-GB" sz="1400">
              <a:solidFill>
                <a:schemeClr val="tx1"/>
              </a:solidFill>
              <a:effectLst/>
              <a:ea typeface="Calibri"/>
              <a:cs typeface="Arial"/>
            </a:endParaRPr>
          </a:p>
        </p:txBody>
      </p:sp>
      <p:sp>
        <p:nvSpPr>
          <p:cNvPr id="5" name="Footer Placeholder 4">
            <a:extLst>
              <a:ext uri="{FF2B5EF4-FFF2-40B4-BE49-F238E27FC236}">
                <a16:creationId xmlns:a16="http://schemas.microsoft.com/office/drawing/2014/main" id="{299B2238-3970-B534-B01F-5965CF3C7079}"/>
              </a:ext>
            </a:extLst>
          </p:cNvPr>
          <p:cNvSpPr>
            <a:spLocks noGrp="1"/>
          </p:cNvSpPr>
          <p:nvPr>
            <p:ph type="ftr" sz="quarter" idx="11"/>
          </p:nvPr>
        </p:nvSpPr>
        <p:spPr/>
        <p:txBody>
          <a:bodyPr/>
          <a:lstStyle/>
          <a:p>
            <a:r>
              <a:rPr lang="en-GB"/>
              <a:t>Cheshire and Merseyside Secure Data Environment</a:t>
            </a:r>
          </a:p>
        </p:txBody>
      </p:sp>
      <p:sp>
        <p:nvSpPr>
          <p:cNvPr id="6" name="Slide Number Placeholder 5">
            <a:extLst>
              <a:ext uri="{FF2B5EF4-FFF2-40B4-BE49-F238E27FC236}">
                <a16:creationId xmlns:a16="http://schemas.microsoft.com/office/drawing/2014/main" id="{9939B17B-486E-EAD5-651D-4A1FA908B662}"/>
              </a:ext>
            </a:extLst>
          </p:cNvPr>
          <p:cNvSpPr>
            <a:spLocks noGrp="1"/>
          </p:cNvSpPr>
          <p:nvPr>
            <p:ph type="sldNum" sz="quarter" idx="12"/>
          </p:nvPr>
        </p:nvSpPr>
        <p:spPr/>
        <p:txBody>
          <a:bodyPr/>
          <a:lstStyle/>
          <a:p>
            <a:fld id="{46465C0C-7294-4989-9E5F-0070336765E7}" type="slidenum">
              <a:rPr lang="en-GB" smtClean="0"/>
              <a:pPr/>
              <a:t>6</a:t>
            </a:fld>
            <a:endParaRPr lang="en-GB"/>
          </a:p>
        </p:txBody>
      </p:sp>
      <p:pic>
        <p:nvPicPr>
          <p:cNvPr id="7" name="Picture Placeholder 6">
            <a:extLst>
              <a:ext uri="{FF2B5EF4-FFF2-40B4-BE49-F238E27FC236}">
                <a16:creationId xmlns:a16="http://schemas.microsoft.com/office/drawing/2014/main" id="{E2F956C0-DE5E-C7FF-D325-E140CEBD670C}"/>
              </a:ext>
              <a:ext uri="{C183D7F6-B498-43B3-948B-1728B52AA6E4}">
                <adec:decorative xmlns:adec="http://schemas.microsoft.com/office/drawing/2017/decorative" val="1"/>
              </a:ext>
            </a:extLst>
          </p:cNvPr>
          <p:cNvPicPr>
            <a:picLocks noGrp="1" noChangeAspect="1"/>
          </p:cNvPicPr>
          <p:nvPr>
            <p:ph type="pic" sz="quarter" idx="13"/>
          </p:nvPr>
        </p:nvPicPr>
        <p:blipFill>
          <a:blip r:embed="rId3"/>
          <a:srcRect l="6462" r="6462"/>
          <a:stretch/>
        </p:blipFill>
        <p:spPr>
          <a:xfrm>
            <a:off x="8612306" y="5556"/>
            <a:ext cx="3583780" cy="6493668"/>
          </a:xfrm>
        </p:spPr>
      </p:pic>
      <p:sp>
        <p:nvSpPr>
          <p:cNvPr id="4" name="Pie 3">
            <a:extLst>
              <a:ext uri="{FF2B5EF4-FFF2-40B4-BE49-F238E27FC236}">
                <a16:creationId xmlns:a16="http://schemas.microsoft.com/office/drawing/2014/main" id="{FEA90CA9-09DA-35FE-B23E-E7C2BF6F6D74}"/>
              </a:ext>
              <a:ext uri="{C183D7F6-B498-43B3-948B-1728B52AA6E4}">
                <adec:decorative xmlns:adec="http://schemas.microsoft.com/office/drawing/2017/decorative" val="1"/>
              </a:ext>
            </a:extLst>
          </p:cNvPr>
          <p:cNvSpPr>
            <a:spLocks noChangeAspect="1"/>
          </p:cNvSpPr>
          <p:nvPr/>
        </p:nvSpPr>
        <p:spPr>
          <a:xfrm rot="10800000">
            <a:off x="-344785" y="1116019"/>
            <a:ext cx="662400" cy="662400"/>
          </a:xfrm>
          <a:prstGeom prst="pie">
            <a:avLst>
              <a:gd name="adj1" fmla="val 5373621"/>
              <a:gd name="adj2" fmla="val 16222958"/>
            </a:avLst>
          </a:prstGeom>
          <a:gradFill>
            <a:gsLst>
              <a:gs pos="99000">
                <a:schemeClr val="accent1"/>
              </a:gs>
              <a:gs pos="27000">
                <a:schemeClr val="accent2"/>
              </a:gs>
              <a:gs pos="0">
                <a:schemeClr val="accent2"/>
              </a:gs>
            </a:gsLst>
            <a:lin ang="6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645297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F627C0D-9EF6-802B-34B3-B6CE80325632}"/>
              </a:ext>
            </a:extLst>
          </p:cNvPr>
          <p:cNvSpPr txBox="1">
            <a:spLocks noGrp="1"/>
          </p:cNvSpPr>
          <p:nvPr>
            <p:ph type="title" idx="4294967295"/>
          </p:nvPr>
        </p:nvSpPr>
        <p:spPr>
          <a:xfrm>
            <a:off x="317616" y="412407"/>
            <a:ext cx="7677409" cy="52703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a:ln>
                  <a:noFill/>
                </a:ln>
                <a:solidFill>
                  <a:schemeClr val="accent1"/>
                </a:solidFill>
                <a:effectLst/>
                <a:uLnTx/>
                <a:uFillTx/>
                <a:latin typeface="Arial" panose="020B0604020202020204" pitchFamily="34" charset="0"/>
                <a:ea typeface="+mj-ea"/>
                <a:cs typeface="Arial" panose="020B0604020202020204" pitchFamily="34" charset="0"/>
              </a:rPr>
              <a:t>Content (1)</a:t>
            </a:r>
          </a:p>
        </p:txBody>
      </p:sp>
      <p:sp>
        <p:nvSpPr>
          <p:cNvPr id="7" name="Content Placeholder 2">
            <a:extLst>
              <a:ext uri="{FF2B5EF4-FFF2-40B4-BE49-F238E27FC236}">
                <a16:creationId xmlns:a16="http://schemas.microsoft.com/office/drawing/2014/main" id="{99BECF37-AD0C-4467-7407-28E4654CFFB1}"/>
              </a:ext>
            </a:extLst>
          </p:cNvPr>
          <p:cNvSpPr txBox="1">
            <a:spLocks/>
          </p:cNvSpPr>
          <p:nvPr/>
        </p:nvSpPr>
        <p:spPr>
          <a:xfrm>
            <a:off x="470237" y="1702606"/>
            <a:ext cx="7677410" cy="1036244"/>
          </a:xfrm>
          <a:prstGeom prst="rect">
            <a:avLst/>
          </a:prstGeom>
        </p:spPr>
        <p:txBody>
          <a:bodyPr vert="horz" lIns="0" tIns="0" rIns="0" bIns="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2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a:t>Below, and on the next slide, are some examples of long and short copy that should be used when communicating with campaign audiences. Please use the copy for any newsletters, emails or other materials, including websites and e-bulletins.</a:t>
            </a:r>
          </a:p>
          <a:p>
            <a:pPr marL="0" indent="0">
              <a:buFont typeface="Arial" panose="020B0604020202020204" pitchFamily="34" charset="0"/>
              <a:buNone/>
            </a:pPr>
            <a:endParaRPr lang="en-GB" sz="1600">
              <a:solidFill>
                <a:srgbClr val="262626"/>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D6089E07-C6A8-59D0-533E-200087CAAD83}"/>
              </a:ext>
            </a:extLst>
          </p:cNvPr>
          <p:cNvSpPr txBox="1">
            <a:spLocks/>
          </p:cNvSpPr>
          <p:nvPr/>
        </p:nvSpPr>
        <p:spPr>
          <a:xfrm>
            <a:off x="475988" y="2749619"/>
            <a:ext cx="7800746" cy="3460267"/>
          </a:xfrm>
          <a:prstGeom prst="rect">
            <a:avLst/>
          </a:prstGeom>
        </p:spPr>
        <p:txBody>
          <a:bodyPr vert="horz" lIns="0" tIns="0" rIns="0" bIns="0" rtlCol="0" anchor="t">
            <a:normAutofit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22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a:latin typeface="Arial"/>
                <a:cs typeface="Arial"/>
              </a:rPr>
              <a:t>SHORT COPY</a:t>
            </a:r>
            <a:endParaRPr lang="en-GB" sz="2000">
              <a:latin typeface="Arial" panose="020B0604020202020204" pitchFamily="34" charset="0"/>
              <a:cs typeface="Arial" panose="020B0604020202020204" pitchFamily="34" charset="0"/>
            </a:endParaRPr>
          </a:p>
          <a:p>
            <a:pPr marL="0" indent="0">
              <a:buNone/>
            </a:pPr>
            <a:endParaRPr lang="en-GB" sz="2000" b="1">
              <a:latin typeface="Arial"/>
              <a:cs typeface="Arial"/>
            </a:endParaRPr>
          </a:p>
          <a:p>
            <a:pPr marL="0" indent="0">
              <a:lnSpc>
                <a:spcPct val="120000"/>
              </a:lnSpc>
              <a:spcBef>
                <a:spcPts val="200"/>
              </a:spcBef>
              <a:spcAft>
                <a:spcPts val="200"/>
              </a:spcAft>
              <a:buNone/>
            </a:pPr>
            <a:r>
              <a:rPr lang="en-GB" sz="1600">
                <a:latin typeface="Arial"/>
                <a:cs typeface="Arial"/>
              </a:rPr>
              <a:t>The NHS in Cheshire and Merseyside is improving research to make sure you have the best possible health and care services.</a:t>
            </a:r>
            <a:endParaRPr lang="en-US" sz="1600">
              <a:solidFill>
                <a:srgbClr val="000000"/>
              </a:solidFill>
              <a:latin typeface="Arial"/>
              <a:cs typeface="Arial"/>
            </a:endParaRPr>
          </a:p>
          <a:p>
            <a:pPr marL="0" indent="0">
              <a:lnSpc>
                <a:spcPct val="120000"/>
              </a:lnSpc>
              <a:spcBef>
                <a:spcPts val="200"/>
              </a:spcBef>
              <a:spcAft>
                <a:spcPts val="200"/>
              </a:spcAft>
              <a:buNone/>
            </a:pPr>
            <a:r>
              <a:rPr lang="en-GB" sz="1600">
                <a:latin typeface="Arial"/>
                <a:cs typeface="Arial"/>
              </a:rPr>
              <a:t>The Cheshire and Merseyside Secure Data Environment (SDE) is an online platform that securely stores and brings together health and care data. It allows your health and care information to be safely analysed for research and planning.</a:t>
            </a:r>
            <a:endParaRPr lang="en-US" sz="1600">
              <a:solidFill>
                <a:srgbClr val="000000"/>
              </a:solidFill>
              <a:latin typeface="Arial"/>
              <a:cs typeface="Arial"/>
            </a:endParaRPr>
          </a:p>
          <a:p>
            <a:pPr marL="0" indent="0">
              <a:lnSpc>
                <a:spcPct val="120000"/>
              </a:lnSpc>
              <a:spcBef>
                <a:spcPts val="200"/>
              </a:spcBef>
              <a:spcAft>
                <a:spcPts val="200"/>
              </a:spcAft>
              <a:buNone/>
            </a:pPr>
            <a:r>
              <a:rPr lang="en-GB" sz="1600">
                <a:solidFill>
                  <a:srgbClr val="262626"/>
                </a:solidFill>
                <a:ea typeface="+mn-lt"/>
                <a:cs typeface="+mn-lt"/>
              </a:rPr>
              <a:t>The Cheshire and Merseyside SDE will help us to improve patient care, speed up diagnosis and research new treatments faster than ever before. </a:t>
            </a:r>
            <a:r>
              <a:rPr lang="en-GB" sz="1600">
                <a:solidFill>
                  <a:schemeClr val="tx1"/>
                </a:solidFill>
                <a:latin typeface="Arial"/>
                <a:cs typeface="Arial"/>
              </a:rPr>
              <a:t>Our health data can help to save lives.</a:t>
            </a:r>
            <a:endParaRPr lang="en-US" sz="1600">
              <a:solidFill>
                <a:schemeClr val="tx1"/>
              </a:solidFill>
              <a:latin typeface="Arial"/>
              <a:cs typeface="Arial"/>
            </a:endParaRPr>
          </a:p>
          <a:p>
            <a:pPr marL="0" indent="0">
              <a:lnSpc>
                <a:spcPct val="120000"/>
              </a:lnSpc>
              <a:buNone/>
            </a:pPr>
            <a:r>
              <a:rPr lang="en-GB" sz="1600">
                <a:solidFill>
                  <a:schemeClr val="tx1"/>
                </a:solidFill>
                <a:latin typeface="Arial"/>
                <a:cs typeface="Arial"/>
              </a:rPr>
              <a:t>To find out how data is used for care and research,</a:t>
            </a:r>
            <a:r>
              <a:rPr lang="en-GB" sz="1600">
                <a:solidFill>
                  <a:schemeClr val="tx1"/>
                </a:solidFill>
                <a:ea typeface="+mn-lt"/>
                <a:cs typeface="+mn-lt"/>
              </a:rPr>
              <a:t> go to the </a:t>
            </a:r>
            <a:r>
              <a:rPr lang="en-GB" sz="1600">
                <a:solidFill>
                  <a:schemeClr val="tx1"/>
                </a:solidFill>
                <a:ea typeface="+mn-lt"/>
                <a:cs typeface="+mn-lt"/>
                <a:hlinkClick r:id="rId3">
                  <a:extLst>
                    <a:ext uri="{A12FA001-AC4F-418D-AE19-62706E023703}">
                      <ahyp:hlinkClr xmlns:ahyp="http://schemas.microsoft.com/office/drawing/2018/hyperlinkcolor" val="tx"/>
                    </a:ext>
                  </a:extLst>
                </a:hlinkClick>
              </a:rPr>
              <a:t>Data Into Action website</a:t>
            </a:r>
            <a:r>
              <a:rPr lang="en-GB" sz="1600">
                <a:solidFill>
                  <a:schemeClr val="tx1"/>
                </a:solidFill>
                <a:ea typeface="+mn-lt"/>
                <a:cs typeface="+mn-lt"/>
              </a:rPr>
              <a:t>.</a:t>
            </a:r>
            <a:endParaRPr lang="en-GB" sz="1600">
              <a:solidFill>
                <a:schemeClr val="tx1"/>
              </a:solidFill>
            </a:endParaRPr>
          </a:p>
        </p:txBody>
      </p:sp>
      <p:sp>
        <p:nvSpPr>
          <p:cNvPr id="5" name="Footer Placeholder 4">
            <a:extLst>
              <a:ext uri="{FF2B5EF4-FFF2-40B4-BE49-F238E27FC236}">
                <a16:creationId xmlns:a16="http://schemas.microsoft.com/office/drawing/2014/main" id="{B925C909-9A41-7D17-F14A-C3CE6ADA34FC}"/>
              </a:ext>
            </a:extLst>
          </p:cNvPr>
          <p:cNvSpPr>
            <a:spLocks noGrp="1"/>
          </p:cNvSpPr>
          <p:nvPr>
            <p:ph type="ftr" sz="quarter" idx="11"/>
          </p:nvPr>
        </p:nvSpPr>
        <p:spPr/>
        <p:txBody>
          <a:bodyPr/>
          <a:lstStyle/>
          <a:p>
            <a:r>
              <a:rPr lang="en-GB"/>
              <a:t>Cheshire and Merseyside Secure Data Environment</a:t>
            </a:r>
          </a:p>
        </p:txBody>
      </p:sp>
      <p:sp>
        <p:nvSpPr>
          <p:cNvPr id="6" name="Slide Number Placeholder 5">
            <a:extLst>
              <a:ext uri="{FF2B5EF4-FFF2-40B4-BE49-F238E27FC236}">
                <a16:creationId xmlns:a16="http://schemas.microsoft.com/office/drawing/2014/main" id="{4AFFFF9B-048A-FEF6-D3ED-52AB9875D293}"/>
              </a:ext>
              <a:ext uri="{C183D7F6-B498-43B3-948B-1728B52AA6E4}">
                <adec:decorative xmlns:adec="http://schemas.microsoft.com/office/drawing/2017/decorative" val="1"/>
              </a:ext>
            </a:extLst>
          </p:cNvPr>
          <p:cNvSpPr>
            <a:spLocks noGrp="1"/>
          </p:cNvSpPr>
          <p:nvPr>
            <p:ph type="sldNum" sz="quarter" idx="12"/>
          </p:nvPr>
        </p:nvSpPr>
        <p:spPr/>
        <p:txBody>
          <a:bodyPr/>
          <a:lstStyle/>
          <a:p>
            <a:fld id="{46465C0C-7294-4989-9E5F-0070336765E7}" type="slidenum">
              <a:rPr lang="en-GB" smtClean="0"/>
              <a:pPr/>
              <a:t>7</a:t>
            </a:fld>
            <a:endParaRPr lang="en-GB"/>
          </a:p>
        </p:txBody>
      </p:sp>
      <p:pic>
        <p:nvPicPr>
          <p:cNvPr id="9" name="Picture Placeholder 8">
            <a:extLst>
              <a:ext uri="{FF2B5EF4-FFF2-40B4-BE49-F238E27FC236}">
                <a16:creationId xmlns:a16="http://schemas.microsoft.com/office/drawing/2014/main" id="{28D9DBA3-7CA3-1587-7C27-6FC720F72B7E}"/>
              </a:ext>
              <a:ext uri="{C183D7F6-B498-43B3-948B-1728B52AA6E4}">
                <adec:decorative xmlns:adec="http://schemas.microsoft.com/office/drawing/2017/decorative" val="1"/>
              </a:ext>
            </a:extLst>
          </p:cNvPr>
          <p:cNvPicPr>
            <a:picLocks noGrp="1" noChangeAspect="1"/>
          </p:cNvPicPr>
          <p:nvPr>
            <p:ph type="pic" sz="quarter" idx="13"/>
          </p:nvPr>
        </p:nvPicPr>
        <p:blipFill>
          <a:blip r:embed="rId4" cstate="print">
            <a:extLst>
              <a:ext uri="{28A0092B-C50C-407E-A947-70E740481C1C}">
                <a14:useLocalDpi xmlns:a14="http://schemas.microsoft.com/office/drawing/2010/main"/>
              </a:ext>
            </a:extLst>
          </a:blip>
          <a:srcRect/>
          <a:stretch>
            <a:fillRect/>
          </a:stretch>
        </p:blipFill>
        <p:spPr/>
      </p:pic>
      <p:sp>
        <p:nvSpPr>
          <p:cNvPr id="4" name="Pie 3">
            <a:extLst>
              <a:ext uri="{FF2B5EF4-FFF2-40B4-BE49-F238E27FC236}">
                <a16:creationId xmlns:a16="http://schemas.microsoft.com/office/drawing/2014/main" id="{A0F59741-7134-3263-98ED-34579A4FD3B8}"/>
              </a:ext>
              <a:ext uri="{C183D7F6-B498-43B3-948B-1728B52AA6E4}">
                <adec:decorative xmlns:adec="http://schemas.microsoft.com/office/drawing/2017/decorative" val="1"/>
              </a:ext>
            </a:extLst>
          </p:cNvPr>
          <p:cNvSpPr>
            <a:spLocks noChangeAspect="1"/>
          </p:cNvSpPr>
          <p:nvPr/>
        </p:nvSpPr>
        <p:spPr>
          <a:xfrm rot="10800000">
            <a:off x="-341187" y="1375483"/>
            <a:ext cx="658800" cy="658800"/>
          </a:xfrm>
          <a:prstGeom prst="pie">
            <a:avLst>
              <a:gd name="adj1" fmla="val 5373621"/>
              <a:gd name="adj2" fmla="val 16222958"/>
            </a:avLst>
          </a:prstGeom>
          <a:gradFill>
            <a:gsLst>
              <a:gs pos="100000">
                <a:schemeClr val="accent3"/>
              </a:gs>
              <a:gs pos="76000">
                <a:schemeClr val="accent3"/>
              </a:gs>
              <a:gs pos="0">
                <a:schemeClr val="accent2"/>
              </a:gs>
            </a:gsLst>
            <a:lin ang="6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492046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4620ACA-DC21-6AFB-4222-153127484706}"/>
              </a:ext>
            </a:extLst>
          </p:cNvPr>
          <p:cNvSpPr txBox="1">
            <a:spLocks noGrp="1"/>
          </p:cNvSpPr>
          <p:nvPr>
            <p:ph type="title" idx="4294967295"/>
          </p:nvPr>
        </p:nvSpPr>
        <p:spPr>
          <a:xfrm>
            <a:off x="317616" y="412407"/>
            <a:ext cx="7677409" cy="52703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a:ln>
                  <a:noFill/>
                </a:ln>
                <a:solidFill>
                  <a:schemeClr val="accent1"/>
                </a:solidFill>
                <a:effectLst/>
                <a:uLnTx/>
                <a:uFillTx/>
                <a:latin typeface="Arial" panose="020B0604020202020204" pitchFamily="34" charset="0"/>
                <a:ea typeface="+mj-ea"/>
                <a:cs typeface="Arial" panose="020B0604020202020204" pitchFamily="34" charset="0"/>
              </a:rPr>
              <a:t>Content (2)</a:t>
            </a:r>
          </a:p>
        </p:txBody>
      </p:sp>
      <p:sp>
        <p:nvSpPr>
          <p:cNvPr id="12" name="Content Placeholder 2">
            <a:extLst>
              <a:ext uri="{FF2B5EF4-FFF2-40B4-BE49-F238E27FC236}">
                <a16:creationId xmlns:a16="http://schemas.microsoft.com/office/drawing/2014/main" id="{81BCE234-F90B-E2B3-96A8-E99F3EBC7451}"/>
              </a:ext>
            </a:extLst>
          </p:cNvPr>
          <p:cNvSpPr txBox="1">
            <a:spLocks/>
          </p:cNvSpPr>
          <p:nvPr/>
        </p:nvSpPr>
        <p:spPr>
          <a:xfrm>
            <a:off x="317837" y="1296423"/>
            <a:ext cx="7839053" cy="4953249"/>
          </a:xfrm>
          <a:prstGeom prst="rect">
            <a:avLst/>
          </a:prstGeom>
        </p:spPr>
        <p:txBody>
          <a:bodyPr vert="horz" lIns="0" tIns="0" rIns="0" bIns="0" rtlCol="0" anchor="t">
            <a:normAutofit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22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00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2000" b="1">
                <a:latin typeface="Arial"/>
                <a:cs typeface="Arial"/>
              </a:rPr>
              <a:t>LONG COPY</a:t>
            </a:r>
          </a:p>
          <a:p>
            <a:pPr marL="0" indent="0">
              <a:buNone/>
            </a:pPr>
            <a:endParaRPr lang="en-GB" sz="1600" b="1">
              <a:latin typeface="Arial"/>
              <a:cs typeface="Arial"/>
            </a:endParaRPr>
          </a:p>
          <a:p>
            <a:pPr marL="0" indent="0">
              <a:lnSpc>
                <a:spcPct val="120000"/>
              </a:lnSpc>
              <a:spcBef>
                <a:spcPts val="200"/>
              </a:spcBef>
              <a:spcAft>
                <a:spcPts val="200"/>
              </a:spcAft>
              <a:buFont typeface="Arial" panose="020B0604020202020204" pitchFamily="34" charset="0"/>
              <a:buNone/>
            </a:pPr>
            <a:r>
              <a:rPr lang="en-GB" sz="1600">
                <a:latin typeface="Arial"/>
                <a:cs typeface="Arial"/>
              </a:rPr>
              <a:t>The NHS in Cheshire and Merseyside is improving research to make sure you have the best possible health and care services.</a:t>
            </a:r>
            <a:endParaRPr lang="en-US" sz="1600">
              <a:solidFill>
                <a:srgbClr val="000000"/>
              </a:solidFill>
              <a:latin typeface="Arial"/>
              <a:cs typeface="Arial"/>
            </a:endParaRPr>
          </a:p>
          <a:p>
            <a:pPr marL="0" indent="0">
              <a:lnSpc>
                <a:spcPct val="120000"/>
              </a:lnSpc>
              <a:spcBef>
                <a:spcPts val="200"/>
              </a:spcBef>
              <a:spcAft>
                <a:spcPts val="200"/>
              </a:spcAft>
              <a:buNone/>
            </a:pPr>
            <a:r>
              <a:rPr lang="en-GB" sz="1600">
                <a:solidFill>
                  <a:srgbClr val="262626"/>
                </a:solidFill>
                <a:latin typeface="Arial"/>
                <a:cs typeface="Arial"/>
              </a:rPr>
              <a:t>The Cheshire and Merseyside Secure Data Environment (SDE) is an online platform that securely stores and brings together health and care data. This </a:t>
            </a:r>
            <a:r>
              <a:rPr lang="en-GB" sz="1600">
                <a:solidFill>
                  <a:srgbClr val="262626"/>
                </a:solidFill>
                <a:ea typeface="+mn-lt"/>
                <a:cs typeface="+mn-lt"/>
              </a:rPr>
              <a:t>includes data from GP practices, community and mental health services, hospital services, and social care.</a:t>
            </a:r>
            <a:endParaRPr lang="en-GB" sz="1600">
              <a:solidFill>
                <a:srgbClr val="000000"/>
              </a:solidFill>
              <a:latin typeface="Arial"/>
              <a:cs typeface="Arial"/>
            </a:endParaRPr>
          </a:p>
          <a:p>
            <a:pPr marL="0" indent="0">
              <a:lnSpc>
                <a:spcPct val="120000"/>
              </a:lnSpc>
              <a:spcBef>
                <a:spcPts val="200"/>
              </a:spcBef>
              <a:spcAft>
                <a:spcPts val="200"/>
              </a:spcAft>
              <a:buNone/>
            </a:pPr>
            <a:r>
              <a:rPr lang="en-GB" sz="1600">
                <a:solidFill>
                  <a:srgbClr val="262626"/>
                </a:solidFill>
                <a:ea typeface="+mn-lt"/>
                <a:cs typeface="+mn-lt"/>
              </a:rPr>
              <a:t>The Cheshire and Merseyside SDE allows</a:t>
            </a:r>
            <a:r>
              <a:rPr lang="en-GB" sz="1600">
                <a:solidFill>
                  <a:srgbClr val="262626"/>
                </a:solidFill>
                <a:latin typeface="Arial"/>
                <a:cs typeface="Arial"/>
              </a:rPr>
              <a:t> your health and care information to be safely analysed by approved health, care and research professionals.</a:t>
            </a:r>
            <a:endParaRPr lang="en-GB" sz="1600">
              <a:solidFill>
                <a:srgbClr val="000000"/>
              </a:solidFill>
              <a:latin typeface="Arial"/>
              <a:cs typeface="Arial"/>
            </a:endParaRPr>
          </a:p>
          <a:p>
            <a:pPr marL="0" indent="0">
              <a:lnSpc>
                <a:spcPct val="120000"/>
              </a:lnSpc>
              <a:spcBef>
                <a:spcPts val="200"/>
              </a:spcBef>
              <a:spcAft>
                <a:spcPts val="200"/>
              </a:spcAft>
              <a:buNone/>
            </a:pPr>
            <a:r>
              <a:rPr lang="en-GB" sz="1600">
                <a:solidFill>
                  <a:schemeClr val="tx1"/>
                </a:solidFill>
                <a:latin typeface="Arial"/>
                <a:cs typeface="Arial"/>
              </a:rPr>
              <a:t>This will help to unlock the power of health and care data. </a:t>
            </a:r>
            <a:r>
              <a:rPr lang="en-GB" sz="1600">
                <a:solidFill>
                  <a:srgbClr val="262626"/>
                </a:solidFill>
                <a:latin typeface="Arial"/>
                <a:cs typeface="Arial"/>
              </a:rPr>
              <a:t>It will help us to improve patient care, speed up diagnosis, and research new treatments faster than ever before. </a:t>
            </a:r>
            <a:r>
              <a:rPr lang="en-GB" sz="1600">
                <a:solidFill>
                  <a:schemeClr val="tx1"/>
                </a:solidFill>
                <a:latin typeface="Arial"/>
                <a:cs typeface="Arial"/>
              </a:rPr>
              <a:t>Our health data can help to save lives.</a:t>
            </a:r>
            <a:endParaRPr lang="en-GB" sz="1600">
              <a:solidFill>
                <a:schemeClr val="tx1"/>
              </a:solidFill>
              <a:cs typeface="Arial"/>
            </a:endParaRPr>
          </a:p>
          <a:p>
            <a:pPr marL="0" indent="0">
              <a:lnSpc>
                <a:spcPct val="120000"/>
              </a:lnSpc>
              <a:buNone/>
            </a:pPr>
            <a:r>
              <a:rPr lang="en-GB" sz="1600">
                <a:solidFill>
                  <a:schemeClr val="tx1"/>
                </a:solidFill>
                <a:latin typeface="Arial"/>
                <a:cs typeface="Arial"/>
              </a:rPr>
              <a:t>To find out how data is used for care and research, as well as how you can opt out, go to the </a:t>
            </a:r>
            <a:r>
              <a:rPr lang="en-GB" sz="1600">
                <a:solidFill>
                  <a:schemeClr val="tx1"/>
                </a:solidFill>
                <a:latin typeface="Arial"/>
                <a:cs typeface="Arial"/>
                <a:hlinkClick r:id="rId2">
                  <a:extLst>
                    <a:ext uri="{A12FA001-AC4F-418D-AE19-62706E023703}">
                      <ahyp:hlinkClr xmlns:ahyp="http://schemas.microsoft.com/office/drawing/2018/hyperlinkcolor" val="tx"/>
                    </a:ext>
                  </a:extLst>
                </a:hlinkClick>
              </a:rPr>
              <a:t>Data Into Action website</a:t>
            </a:r>
            <a:r>
              <a:rPr lang="en-GB" sz="1600">
                <a:solidFill>
                  <a:schemeClr val="tx1"/>
                </a:solidFill>
                <a:latin typeface="Arial"/>
                <a:cs typeface="Arial"/>
              </a:rPr>
              <a:t>.</a:t>
            </a:r>
            <a:endParaRPr lang="en-GB" sz="1600">
              <a:solidFill>
                <a:schemeClr val="tx1"/>
              </a:solidFill>
              <a:cs typeface="Arial"/>
            </a:endParaRPr>
          </a:p>
        </p:txBody>
      </p:sp>
      <p:sp>
        <p:nvSpPr>
          <p:cNvPr id="5" name="Footer Placeholder 4">
            <a:extLst>
              <a:ext uri="{FF2B5EF4-FFF2-40B4-BE49-F238E27FC236}">
                <a16:creationId xmlns:a16="http://schemas.microsoft.com/office/drawing/2014/main" id="{8FB37D18-71E6-3DA1-A3D8-C547A26D8B99}"/>
              </a:ext>
            </a:extLst>
          </p:cNvPr>
          <p:cNvSpPr>
            <a:spLocks noGrp="1"/>
          </p:cNvSpPr>
          <p:nvPr>
            <p:ph type="ftr" sz="quarter" idx="11"/>
          </p:nvPr>
        </p:nvSpPr>
        <p:spPr/>
        <p:txBody>
          <a:bodyPr/>
          <a:lstStyle/>
          <a:p>
            <a:r>
              <a:rPr lang="en-GB"/>
              <a:t>Cheshire and Merseyside Secure Data Environment</a:t>
            </a:r>
          </a:p>
        </p:txBody>
      </p:sp>
      <p:sp>
        <p:nvSpPr>
          <p:cNvPr id="6" name="Slide Number Placeholder 5">
            <a:extLst>
              <a:ext uri="{FF2B5EF4-FFF2-40B4-BE49-F238E27FC236}">
                <a16:creationId xmlns:a16="http://schemas.microsoft.com/office/drawing/2014/main" id="{BDF2D919-46A0-34E8-AD5C-10E19505C3D3}"/>
              </a:ext>
              <a:ext uri="{C183D7F6-B498-43B3-948B-1728B52AA6E4}">
                <adec:decorative xmlns:adec="http://schemas.microsoft.com/office/drawing/2017/decorative" val="1"/>
              </a:ext>
            </a:extLst>
          </p:cNvPr>
          <p:cNvSpPr>
            <a:spLocks noGrp="1"/>
          </p:cNvSpPr>
          <p:nvPr>
            <p:ph type="sldNum" sz="quarter" idx="12"/>
          </p:nvPr>
        </p:nvSpPr>
        <p:spPr/>
        <p:txBody>
          <a:bodyPr/>
          <a:lstStyle/>
          <a:p>
            <a:fld id="{46465C0C-7294-4989-9E5F-0070336765E7}" type="slidenum">
              <a:rPr lang="en-GB" smtClean="0"/>
              <a:pPr/>
              <a:t>8</a:t>
            </a:fld>
            <a:endParaRPr lang="en-GB"/>
          </a:p>
        </p:txBody>
      </p:sp>
      <p:sp>
        <p:nvSpPr>
          <p:cNvPr id="4" name="Pie 3">
            <a:extLst>
              <a:ext uri="{FF2B5EF4-FFF2-40B4-BE49-F238E27FC236}">
                <a16:creationId xmlns:a16="http://schemas.microsoft.com/office/drawing/2014/main" id="{6CA1BCC3-88A3-A9D7-2179-006EA86469DF}"/>
              </a:ext>
              <a:ext uri="{C183D7F6-B498-43B3-948B-1728B52AA6E4}">
                <adec:decorative xmlns:adec="http://schemas.microsoft.com/office/drawing/2017/decorative" val="1"/>
              </a:ext>
            </a:extLst>
          </p:cNvPr>
          <p:cNvSpPr>
            <a:spLocks noChangeAspect="1"/>
          </p:cNvSpPr>
          <p:nvPr/>
        </p:nvSpPr>
        <p:spPr>
          <a:xfrm rot="10800000">
            <a:off x="-341187" y="1155208"/>
            <a:ext cx="658800" cy="658800"/>
          </a:xfrm>
          <a:prstGeom prst="pie">
            <a:avLst>
              <a:gd name="adj1" fmla="val 5373621"/>
              <a:gd name="adj2" fmla="val 16222958"/>
            </a:avLst>
          </a:prstGeom>
          <a:gradFill>
            <a:gsLst>
              <a:gs pos="100000">
                <a:schemeClr val="accent3"/>
              </a:gs>
              <a:gs pos="76000">
                <a:schemeClr val="accent3"/>
              </a:gs>
              <a:gs pos="0">
                <a:schemeClr val="accent2"/>
              </a:gs>
            </a:gsLst>
            <a:lin ang="6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3" name="Picture Placeholder 12">
            <a:extLst>
              <a:ext uri="{FF2B5EF4-FFF2-40B4-BE49-F238E27FC236}">
                <a16:creationId xmlns:a16="http://schemas.microsoft.com/office/drawing/2014/main" id="{4F09D50C-CBAA-C098-1920-B67C94EE97DB}"/>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02487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7F5693F-235C-C15A-AD84-62E02852CBA3}"/>
              </a:ext>
            </a:extLst>
          </p:cNvPr>
          <p:cNvSpPr txBox="1">
            <a:spLocks noGrp="1"/>
          </p:cNvSpPr>
          <p:nvPr>
            <p:ph type="title" idx="4294967295"/>
          </p:nvPr>
        </p:nvSpPr>
        <p:spPr>
          <a:xfrm>
            <a:off x="317616" y="412407"/>
            <a:ext cx="7677409" cy="52703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Social media</a:t>
            </a:r>
          </a:p>
        </p:txBody>
      </p:sp>
      <p:sp>
        <p:nvSpPr>
          <p:cNvPr id="3" name="Content Placeholder 2">
            <a:extLst>
              <a:ext uri="{FF2B5EF4-FFF2-40B4-BE49-F238E27FC236}">
                <a16:creationId xmlns:a16="http://schemas.microsoft.com/office/drawing/2014/main" id="{E06613BC-ABCB-4D9B-8944-877C0638EAD2}"/>
              </a:ext>
            </a:extLst>
          </p:cNvPr>
          <p:cNvSpPr>
            <a:spLocks noGrp="1"/>
          </p:cNvSpPr>
          <p:nvPr>
            <p:ph idx="1"/>
          </p:nvPr>
        </p:nvSpPr>
        <p:spPr>
          <a:xfrm>
            <a:off x="475989" y="1778419"/>
            <a:ext cx="7677410" cy="3792564"/>
          </a:xfrm>
        </p:spPr>
        <p:txBody>
          <a:bodyPr vert="horz" lIns="0" tIns="0" rIns="0" bIns="0" rtlCol="0" anchor="t">
            <a:noAutofit/>
          </a:bodyPr>
          <a:lstStyle/>
          <a:p>
            <a:pPr marL="0" indent="0">
              <a:spcBef>
                <a:spcPts val="1200"/>
              </a:spcBef>
              <a:buNone/>
            </a:pPr>
            <a:r>
              <a:rPr lang="en-GB" sz="2400" dirty="0"/>
              <a:t>We will amplify the reach of the campaign by posting content across NHS Cheshire and Merseyside social media channels including X (formerly Twitter), Facebook and Instagram. </a:t>
            </a:r>
            <a:endParaRPr lang="en-GB" sz="2400" dirty="0">
              <a:cs typeface="Arial"/>
            </a:endParaRPr>
          </a:p>
          <a:p>
            <a:pPr marL="0" indent="0">
              <a:spcBef>
                <a:spcPts val="1200"/>
              </a:spcBef>
              <a:buNone/>
            </a:pPr>
            <a:r>
              <a:rPr lang="en-GB" sz="2400" dirty="0"/>
              <a:t>You can access social media assets including campaign videos, animations, cutdowns and static imagery along with suggested post copy here: </a:t>
            </a:r>
            <a:r>
              <a:rPr lang="en-GB" sz="2400" b="0" i="0" u="sng" strike="noStrike" dirty="0">
                <a:solidFill>
                  <a:srgbClr val="005DB7"/>
                </a:solidFill>
                <a:effectLst/>
                <a:latin typeface="Arial" panose="020B0604020202020204" pitchFamily="34" charset="0"/>
                <a:hlinkClick r:id="rId2"/>
              </a:rPr>
              <a:t>Cheshire and Merseyside Secure Data Environment - Google Drive</a:t>
            </a:r>
            <a:r>
              <a:rPr lang="en-GB" sz="2400" dirty="0"/>
              <a:t>.</a:t>
            </a:r>
            <a:endParaRPr lang="en-GB" sz="2400" dirty="0">
              <a:highlight>
                <a:srgbClr val="FFFF00"/>
              </a:highlight>
              <a:cs typeface="Arial"/>
            </a:endParaRPr>
          </a:p>
          <a:p>
            <a:pPr marL="0" indent="0">
              <a:spcBef>
                <a:spcPts val="1200"/>
              </a:spcBef>
              <a:buNone/>
            </a:pPr>
            <a:r>
              <a:rPr lang="en-GB" sz="2400" dirty="0"/>
              <a:t>Please help us get the message out there by using your social media channels from Monday 10 March 2025 to support the campaign.</a:t>
            </a:r>
            <a:endParaRPr lang="en-GB" sz="2400"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56755EA7-7309-5669-8AF8-A85BAE8F6B2B}"/>
              </a:ext>
            </a:extLst>
          </p:cNvPr>
          <p:cNvSpPr>
            <a:spLocks noGrp="1"/>
          </p:cNvSpPr>
          <p:nvPr>
            <p:ph type="ftr" sz="quarter" idx="11"/>
          </p:nvPr>
        </p:nvSpPr>
        <p:spPr/>
        <p:txBody>
          <a:bodyPr/>
          <a:lstStyle/>
          <a:p>
            <a:r>
              <a:rPr lang="en-GB"/>
              <a:t>Cheshire and Merseyside Secure Data Environment</a:t>
            </a:r>
          </a:p>
        </p:txBody>
      </p:sp>
      <p:sp>
        <p:nvSpPr>
          <p:cNvPr id="6" name="Slide Number Placeholder 5">
            <a:extLst>
              <a:ext uri="{FF2B5EF4-FFF2-40B4-BE49-F238E27FC236}">
                <a16:creationId xmlns:a16="http://schemas.microsoft.com/office/drawing/2014/main" id="{6F35CC65-4A42-C4D5-3916-A3CE694E4827}"/>
              </a:ext>
              <a:ext uri="{C183D7F6-B498-43B3-948B-1728B52AA6E4}">
                <adec:decorative xmlns:adec="http://schemas.microsoft.com/office/drawing/2017/decorative" val="1"/>
              </a:ext>
            </a:extLst>
          </p:cNvPr>
          <p:cNvSpPr>
            <a:spLocks noGrp="1"/>
          </p:cNvSpPr>
          <p:nvPr>
            <p:ph type="sldNum" sz="quarter" idx="12"/>
          </p:nvPr>
        </p:nvSpPr>
        <p:spPr/>
        <p:txBody>
          <a:bodyPr/>
          <a:lstStyle/>
          <a:p>
            <a:fld id="{46465C0C-7294-4989-9E5F-0070336765E7}" type="slidenum">
              <a:rPr lang="en-GB" smtClean="0"/>
              <a:pPr/>
              <a:t>9</a:t>
            </a:fld>
            <a:endParaRPr lang="en-GB"/>
          </a:p>
        </p:txBody>
      </p:sp>
      <p:pic>
        <p:nvPicPr>
          <p:cNvPr id="9" name="Picture Placeholder 8">
            <a:extLst>
              <a:ext uri="{FF2B5EF4-FFF2-40B4-BE49-F238E27FC236}">
                <a16:creationId xmlns:a16="http://schemas.microsoft.com/office/drawing/2014/main" id="{599CEF97-686D-8E97-6D6D-978FCF50ABED}"/>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p:pic>
      <p:sp>
        <p:nvSpPr>
          <p:cNvPr id="4" name="Pie 3">
            <a:extLst>
              <a:ext uri="{FF2B5EF4-FFF2-40B4-BE49-F238E27FC236}">
                <a16:creationId xmlns:a16="http://schemas.microsoft.com/office/drawing/2014/main" id="{10380E8D-1ABE-EB7E-5766-B9672CA114E7}"/>
              </a:ext>
              <a:ext uri="{C183D7F6-B498-43B3-948B-1728B52AA6E4}">
                <adec:decorative xmlns:adec="http://schemas.microsoft.com/office/drawing/2017/decorative" val="1"/>
              </a:ext>
            </a:extLst>
          </p:cNvPr>
          <p:cNvSpPr>
            <a:spLocks noChangeAspect="1"/>
          </p:cNvSpPr>
          <p:nvPr/>
        </p:nvSpPr>
        <p:spPr>
          <a:xfrm rot="10800000">
            <a:off x="-344785" y="1116019"/>
            <a:ext cx="662400" cy="662400"/>
          </a:xfrm>
          <a:prstGeom prst="pie">
            <a:avLst>
              <a:gd name="adj1" fmla="val 5373621"/>
              <a:gd name="adj2" fmla="val 16222958"/>
            </a:avLst>
          </a:prstGeom>
          <a:gradFill>
            <a:gsLst>
              <a:gs pos="99000">
                <a:schemeClr val="accent1"/>
              </a:gs>
              <a:gs pos="27000">
                <a:schemeClr val="accent2"/>
              </a:gs>
              <a:gs pos="0">
                <a:schemeClr val="accent2"/>
              </a:gs>
            </a:gsLst>
            <a:lin ang="6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408371161"/>
      </p:ext>
    </p:extLst>
  </p:cSld>
  <p:clrMapOvr>
    <a:masterClrMapping/>
  </p:clrMapOvr>
</p:sld>
</file>

<file path=ppt/theme/theme1.xml><?xml version="1.0" encoding="utf-8"?>
<a:theme xmlns:a="http://schemas.openxmlformats.org/drawingml/2006/main" name="Office Theme">
  <a:themeElements>
    <a:clrScheme name="WMSDE colours">
      <a:dk1>
        <a:srgbClr val="000000"/>
      </a:dk1>
      <a:lt1>
        <a:srgbClr val="FFFFFF"/>
      </a:lt1>
      <a:dk2>
        <a:srgbClr val="44546A"/>
      </a:dk2>
      <a:lt2>
        <a:srgbClr val="E7E6E6"/>
      </a:lt2>
      <a:accent1>
        <a:srgbClr val="005EB8"/>
      </a:accent1>
      <a:accent2>
        <a:srgbClr val="00A9CE"/>
      </a:accent2>
      <a:accent3>
        <a:srgbClr val="00A399"/>
      </a:accent3>
      <a:accent4>
        <a:srgbClr val="330071"/>
      </a:accent4>
      <a:accent5>
        <a:srgbClr val="8A1538"/>
      </a:accent5>
      <a:accent6>
        <a:srgbClr val="009638"/>
      </a:accent6>
      <a:hlink>
        <a:srgbClr val="005DB7"/>
      </a:hlink>
      <a:folHlink>
        <a:srgbClr val="3300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7317043-972e-4965-90d2-964e677ed748" xsi:nil="true"/>
    <lcf76f155ced4ddcb4097134ff3c332f xmlns="95c8f19c-67eb-42e4-b09e-68284a1fc300">
      <Terms xmlns="http://schemas.microsoft.com/office/infopath/2007/PartnerControls"/>
    </lcf76f155ced4ddcb4097134ff3c332f>
    <SharedWithUsers xmlns="c7317043-972e-4965-90d2-964e677ed748">
      <UserInfo>
        <DisplayName>POWERS, Sophie (NHS ARDEN AND GREATER EAST MIDLANDS COMMISSIONING SUPPORT UNIT)</DisplayName>
        <AccountId>37</AccountId>
        <AccountType/>
      </UserInfo>
      <UserInfo>
        <DisplayName>DUCKWORTH, Helen (NHS ARDEN AND GREATER EAST MIDLANDS COMMISSIONING SUPPORT UNIT)</DisplayName>
        <AccountId>317</AccountId>
        <AccountType/>
      </UserInfo>
      <UserInfo>
        <DisplayName>BIRCH, Steven (NHS ARDEN AND GREATER EAST MIDLANDS COMMISSIONING SUPPORT UNIT)</DisplayName>
        <AccountId>216</AccountId>
        <AccountType/>
      </UserInfo>
    </SharedWithUsers>
    <_ip_UnifiedCompliancePolicyUIAction xmlns="http://schemas.microsoft.com/sharepoint/v3" xsi:nil="true"/>
    <_ip_UnifiedCompliancePolicyProperties xmlns="http://schemas.microsoft.com/sharepoint/v3" xsi:nil="true"/>
    <TaxKeywordTaxHTField xmlns="c7317043-972e-4965-90d2-964e677ed748">
      <Terms xmlns="http://schemas.microsoft.com/office/infopath/2007/PartnerControls"/>
    </TaxKeywordTaxHTField>
    <Ownerofcard xmlns="95c8f19c-67eb-42e4-b09e-68284a1fc300" xsi:nil="true"/>
    <Status xmlns="95c8f19c-67eb-42e4-b09e-68284a1fc300">Unfinished</Status>
    <Format xmlns="95c8f19c-67eb-42e4-b09e-68284a1fc300" xsi:nil="true"/>
    <Internalteam xmlns="95c8f19c-67eb-42e4-b09e-68284a1fc300" xsi:nil="true"/>
    <Team xmlns="95c8f19c-67eb-42e4-b09e-68284a1fc300" xsi:nil="true"/>
    <Clienttype xmlns="95c8f19c-67eb-42e4-b09e-68284a1fc300" xsi:nil="true"/>
    <Date xmlns="95c8f19c-67eb-42e4-b09e-68284a1fc300">2022-08-31T23:00:00+00:00</Date>
    <Teammemberresponsible xmlns="95c8f19c-67eb-42e4-b09e-68284a1fc30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17B0127FAC89B418B2E422FF4C543E6" ma:contentTypeVersion="79" ma:contentTypeDescription="Create a new document." ma:contentTypeScope="" ma:versionID="c90c75cc04e2c1d4de20b4edfa3b8662">
  <xsd:schema xmlns:xsd="http://www.w3.org/2001/XMLSchema" xmlns:xs="http://www.w3.org/2001/XMLSchema" xmlns:p="http://schemas.microsoft.com/office/2006/metadata/properties" xmlns:ns1="http://schemas.microsoft.com/sharepoint/v3" xmlns:ns2="c7317043-972e-4965-90d2-964e677ed748" xmlns:ns3="95c8f19c-67eb-42e4-b09e-68284a1fc300" targetNamespace="http://schemas.microsoft.com/office/2006/metadata/properties" ma:root="true" ma:fieldsID="3145861cf32cfaa23c52076925c0d570" ns1:_="" ns2:_="" ns3:_="">
    <xsd:import namespace="http://schemas.microsoft.com/sharepoint/v3"/>
    <xsd:import namespace="c7317043-972e-4965-90d2-964e677ed748"/>
    <xsd:import namespace="95c8f19c-67eb-42e4-b09e-68284a1fc300"/>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2:TaxCatchAllLabel" minOccurs="0"/>
                <xsd:element ref="ns2:SharedWithUsers" minOccurs="0"/>
                <xsd:element ref="ns2:SharedWithDetails" minOccurs="0"/>
                <xsd:element ref="ns1:_ip_UnifiedCompliancePolicyProperties" minOccurs="0"/>
                <xsd:element ref="ns1:_ip_UnifiedCompliancePolicyUIAction" minOccurs="0"/>
                <xsd:element ref="ns3:lcf76f155ced4ddcb4097134ff3c332f" minOccurs="0"/>
                <xsd:element ref="ns3:MediaServiceLocation" minOccurs="0"/>
                <xsd:element ref="ns3:MediaServiceObjectDetectorVersions" minOccurs="0"/>
                <xsd:element ref="ns3:MediaServiceSearchProperties" minOccurs="0"/>
                <xsd:element ref="ns3:Internalteam" minOccurs="0"/>
                <xsd:element ref="ns3:Teammemberresponsible" minOccurs="0"/>
                <xsd:element ref="ns3:Team" minOccurs="0"/>
                <xsd:element ref="ns3:Ownerofcard" minOccurs="0"/>
                <xsd:element ref="ns3:Status"/>
                <xsd:element ref="ns3:Format" minOccurs="0"/>
                <xsd:element ref="ns3:Clienttype" minOccurs="0"/>
                <xsd:element ref="ns3: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317043-972e-4965-90d2-964e677ed748" elementFormDefault="qualified">
    <xsd:import namespace="http://schemas.microsoft.com/office/2006/documentManagement/types"/>
    <xsd:import namespace="http://schemas.microsoft.com/office/infopath/2007/PartnerControls"/>
    <xsd:element name="TaxKeywordTaxHTField" ma:index="3" nillable="true" ma:taxonomy="true" ma:internalName="TaxKeywordTaxHTField" ma:taxonomyFieldName="TaxKeyword" ma:displayName="Keywords" ma:fieldId="{23f27201-bee3-471e-b2e7-b64fd8b7ca38}" ma:taxonomyMulti="true" ma:sspId="2c8d5fda-b97d-42c6-97e2-f76465e161c0" ma:termSetId="00000000-0000-0000-0000-000000000000" ma:anchorId="00000000-0000-0000-0000-000000000000" ma:open="true" ma:isKeyword="true">
      <xsd:complexType>
        <xsd:sequence>
          <xsd:element ref="pc:Terms" minOccurs="0" maxOccurs="1"/>
        </xsd:sequence>
      </xsd:complexType>
    </xsd:element>
    <xsd:element name="TaxCatchAll" ma:index="4" nillable="true" ma:displayName="Taxonomy Catch All Column" ma:hidden="true" ma:list="{e184e599-1594-491a-b16e-09fce6dfe987}" ma:internalName="TaxCatchAll" ma:showField="CatchAllData" ma:web="c7317043-972e-4965-90d2-964e677ed748">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hidden="true" ma:list="{e184e599-1594-491a-b16e-09fce6dfe987}" ma:internalName="TaxCatchAllLabel" ma:readOnly="true" ma:showField="CatchAllDataLabel" ma:web="c7317043-972e-4965-90d2-964e677ed748">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5c8f19c-67eb-42e4-b09e-68284a1fc300" elementFormDefault="qualified">
    <xsd:import namespace="http://schemas.microsoft.com/office/2006/documentManagement/types"/>
    <xsd:import namespace="http://schemas.microsoft.com/office/infopath/2007/PartnerControls"/>
    <xsd:element name="MediaServiceMetadata" ma:index="5" nillable="true" ma:displayName="MediaServiceMetadata" ma:hidden="true" ma:internalName="MediaServiceMetadata" ma:readOnly="true">
      <xsd:simpleType>
        <xsd:restriction base="dms:Note"/>
      </xsd:simpleType>
    </xsd:element>
    <xsd:element name="MediaServiceFastMetadata" ma:index="6" nillable="true" ma:displayName="MediaServiceFastMetadata" ma:hidden="true" ma:internalName="MediaServiceFastMetadata" ma:readOnly="true">
      <xsd:simpleType>
        <xsd:restriction base="dms:Note"/>
      </xsd:simpleType>
    </xsd:element>
    <xsd:element name="MediaServiceDateTaken" ma:index="7" nillable="true" ma:displayName="MediaServiceDateTaken" ma:hidden="true" ma:internalName="MediaServiceDateTaken" ma:readOnly="true">
      <xsd:simpleType>
        <xsd:restriction base="dms:Text"/>
      </xsd:simpleType>
    </xsd:element>
    <xsd:element name="MediaServiceAutoTags" ma:index="8" nillable="true" ma:displayName="Tags" ma:internalName="MediaServiceAutoTags" ma:readOnly="true">
      <xsd:simpleType>
        <xsd:restriction base="dms:Text"/>
      </xsd:simpleType>
    </xsd:element>
    <xsd:element name="MediaServiceOCR" ma:index="9" nillable="true" ma:displayName="Extracted Text" ma:internalName="MediaServiceOCR" ma:readOnly="true">
      <xsd:simpleType>
        <xsd:restriction base="dms:Note">
          <xsd:maxLength value="255"/>
        </xsd:restriction>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LengthInSeconds" ma:index="14" nillable="true" ma:displayName="Length (seconds)"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Location" ma:index="28" nillable="true" ma:displayName="Location" ma:internalName="MediaServiceLocation" ma:readOnly="true">
      <xsd:simpleType>
        <xsd:restriction base="dms:Text"/>
      </xsd:simple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element name="Internalteam" ma:index="31" nillable="true" ma:displayName="Internal team" ma:format="Dropdown" ma:internalName="Internalteam">
      <xsd:complexType>
        <xsd:complexContent>
          <xsd:extension base="dms:MultiChoice">
            <xsd:sequence>
              <xsd:element name="Value" maxOccurs="unbounded" minOccurs="0" nillable="true">
                <xsd:simpleType>
                  <xsd:restriction base="dms:Choice">
                    <xsd:enumeration value="CCD"/>
                    <xsd:enumeration value="IEC"/>
                    <xsd:enumeration value="Comms &amp; Media"/>
                    <xsd:enumeration value="Consultancy"/>
                    <xsd:enumeration value="Inclusion"/>
                    <xsd:enumeration value="DDaT"/>
                    <xsd:enumeration value="General"/>
                    <xsd:enumeration value="FOI"/>
                  </xsd:restriction>
                </xsd:simpleType>
              </xsd:element>
            </xsd:sequence>
          </xsd:extension>
        </xsd:complexContent>
      </xsd:complexType>
    </xsd:element>
    <xsd:element name="Teammemberresponsible" ma:index="32" nillable="true" ma:displayName="Team member responsible" ma:format="Dropdown" ma:internalName="Teammemberresponsible">
      <xsd:complexType>
        <xsd:complexContent>
          <xsd:extension base="dms:MultiChoice">
            <xsd:sequence>
              <xsd:element name="Value" maxOccurs="unbounded" minOccurs="0" nillable="true">
                <xsd:simpleType>
                  <xsd:restriction base="dms:Choice">
                    <xsd:enumeration value="Andy Downton"/>
                    <xsd:enumeration value="Hemma Thakrar"/>
                    <xsd:enumeration value="Sarah Colston"/>
                    <xsd:enumeration value="Christine De Souza"/>
                    <xsd:enumeration value="Diane Harrison"/>
                    <xsd:enumeration value="Pam Schreier"/>
                    <xsd:enumeration value="Robert Beardall"/>
                    <xsd:enumeration value="Aislinn Tilsley"/>
                    <xsd:enumeration value="Sharon Kendal"/>
                    <xsd:enumeration value="Hannah Anderson"/>
                    <xsd:enumeration value="Sarah Makin"/>
                    <xsd:enumeration value="Charlie Wonders"/>
                    <xsd:enumeration value="Andrea Clark"/>
                    <xsd:enumeration value="Stephen Williams"/>
                    <xsd:enumeration value="Philip Humphreys"/>
                    <xsd:enumeration value="Tara Jackson"/>
                  </xsd:restriction>
                </xsd:simpleType>
              </xsd:element>
            </xsd:sequence>
          </xsd:extension>
        </xsd:complexContent>
      </xsd:complexType>
    </xsd:element>
    <xsd:element name="Team" ma:index="34" nillable="true" ma:displayName="Team" ma:format="Dropdown" ma:internalName="Team">
      <xsd:complexType>
        <xsd:complexContent>
          <xsd:extension base="dms:MultiChoice">
            <xsd:sequence>
              <xsd:element name="Value" maxOccurs="unbounded" minOccurs="0" nillable="true">
                <xsd:simpleType>
                  <xsd:restriction base="dms:Choice">
                    <xsd:enumeration value="CCD"/>
                    <xsd:enumeration value="IEC"/>
                    <xsd:enumeration value="C&amp;M"/>
                    <xsd:enumeration value="Inclusion"/>
                    <xsd:enumeration value="Consultancy"/>
                    <xsd:enumeration value="DDaT"/>
                    <xsd:enumeration value="FOI"/>
                    <xsd:enumeration value="General"/>
                  </xsd:restriction>
                </xsd:simpleType>
              </xsd:element>
            </xsd:sequence>
          </xsd:extension>
        </xsd:complexContent>
      </xsd:complexType>
    </xsd:element>
    <xsd:element name="Ownerofcard" ma:index="35" nillable="true" ma:displayName="Owner of card" ma:format="Dropdown" ma:internalName="Ownerofcard">
      <xsd:simpleType>
        <xsd:restriction base="dms:Choice">
          <xsd:enumeration value="Aislinn Tilsley"/>
          <xsd:enumeration value="Sharon Kendal"/>
          <xsd:enumeration value="Andrea Clark"/>
          <xsd:enumeration value="Pam Schreier"/>
          <xsd:enumeration value="Stephen Williams"/>
          <xsd:enumeration value="Andy Downton "/>
          <xsd:enumeration value="Charlie Wonders"/>
          <xsd:enumeration value="Christine De Souza"/>
          <xsd:enumeration value="Diane Harrison "/>
          <xsd:enumeration value="Sophie Powers"/>
          <xsd:enumeration value="Philip Humphreys"/>
          <xsd:enumeration value="Hannah Anderson"/>
          <xsd:enumeration value="Hemma Thakrar"/>
          <xsd:enumeration value="Katie Adams "/>
          <xsd:enumeration value="Moji Green"/>
          <xsd:enumeration value="Kamljit Obhi"/>
          <xsd:enumeration value="Rob Beardall"/>
          <xsd:enumeration value="Sarah Colston"/>
          <xsd:enumeration value="Sarah Makin"/>
        </xsd:restriction>
      </xsd:simpleType>
    </xsd:element>
    <xsd:element name="Status" ma:index="36" ma:displayName="Status" ma:format="Dropdown" ma:internalName="Status">
      <xsd:simpleType>
        <xsd:restriction base="dms:Choice">
          <xsd:enumeration value="Unfinished"/>
          <xsd:enumeration value="Check"/>
          <xsd:enumeration value="Finished"/>
          <xsd:enumeration value="Old"/>
        </xsd:restriction>
      </xsd:simpleType>
    </xsd:element>
    <xsd:element name="Format" ma:index="37" nillable="true" ma:displayName="Format" ma:format="Dropdown" ma:internalName="Format">
      <xsd:simpleType>
        <xsd:restriction base="dms:Choice">
          <xsd:enumeration value="Case Study"/>
          <xsd:enumeration value="Choice 2"/>
          <xsd:enumeration value="Proposal"/>
        </xsd:restriction>
      </xsd:simpleType>
    </xsd:element>
    <xsd:element name="Clienttype" ma:index="38" nillable="true" ma:displayName="Client type" ma:format="Dropdown" ma:internalName="Clienttype">
      <xsd:simpleType>
        <xsd:restriction base="dms:Choice">
          <xsd:enumeration value="Acute Trust"/>
          <xsd:enumeration value="Choice 2"/>
          <xsd:enumeration value="Community Trust"/>
          <xsd:enumeration value="ICS"/>
          <xsd:enumeration value="NHSE - national"/>
          <xsd:enumeration value="NHSE - regional"/>
        </xsd:restriction>
      </xsd:simpleType>
    </xsd:element>
    <xsd:element name="Date" ma:index="39" nillable="true" ma:displayName="Date" ma:default="2022-08-31T23:00:00.000Z" ma:format="DateOnly"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1" ma:displayName="Content Type"/>
        <xsd:element ref="dc:title" minOccurs="0" maxOccurs="1" ma:index="1" ma:displayName="Title"/>
        <xsd:element ref="dc:subject" minOccurs="0" maxOccurs="1" ma:index="33"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CF2C19-266C-4E12-BD8A-DD9A110E6A2A}">
  <ds:schemaRefs>
    <ds:schemaRef ds:uri="95c8f19c-67eb-42e4-b09e-68284a1fc300"/>
    <ds:schemaRef ds:uri="c7317043-972e-4965-90d2-964e677ed74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CA6E747-B453-4AB8-9FB7-3ACB79F7A402}">
  <ds:schemaRefs>
    <ds:schemaRef ds:uri="http://schemas.microsoft.com/sharepoint/v3/contenttype/forms"/>
  </ds:schemaRefs>
</ds:datastoreItem>
</file>

<file path=customXml/itemProps3.xml><?xml version="1.0" encoding="utf-8"?>
<ds:datastoreItem xmlns:ds="http://schemas.openxmlformats.org/officeDocument/2006/customXml" ds:itemID="{FC4D2BBF-2C25-4BCC-B544-CF4312C49E4D}">
  <ds:schemaRefs>
    <ds:schemaRef ds:uri="95c8f19c-67eb-42e4-b09e-68284a1fc300"/>
    <ds:schemaRef ds:uri="c7317043-972e-4965-90d2-964e677ed7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8</TotalTime>
  <Words>1375</Words>
  <Application>Microsoft Office PowerPoint</Application>
  <PresentationFormat>Widescreen</PresentationFormat>
  <Paragraphs>100</Paragraphs>
  <Slides>11</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Symbol</vt:lpstr>
      <vt:lpstr>Office Theme</vt:lpstr>
      <vt:lpstr>Cheshire and Merseyside  Secure Data Environment</vt:lpstr>
      <vt:lpstr>Overview</vt:lpstr>
      <vt:lpstr>Campaign support</vt:lpstr>
      <vt:lpstr>Why is the NHS adopting Secure Data Environments?</vt:lpstr>
      <vt:lpstr>Key messages (1)</vt:lpstr>
      <vt:lpstr>Key messages (2)</vt:lpstr>
      <vt:lpstr>Content (1)</vt:lpstr>
      <vt:lpstr>Content (2)</vt:lpstr>
      <vt:lpstr>Social media</vt:lpstr>
      <vt:lpstr>PowerPoint Presentation</vt:lpstr>
      <vt:lpstr>Cheshire and Merseyside Secure Data Environment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Alec Schofield</dc:creator>
  <cp:lastModifiedBy>POWERS, Sophie (NHS ARDEN AND GREATER EAST MIDLANDS COMMISSIONING SUPPORT UNIT)</cp:lastModifiedBy>
  <cp:revision>35</cp:revision>
  <cp:lastPrinted>2023-12-20T09:56:57Z</cp:lastPrinted>
  <dcterms:created xsi:type="dcterms:W3CDTF">2022-05-30T10:22:31Z</dcterms:created>
  <dcterms:modified xsi:type="dcterms:W3CDTF">2025-02-26T17:02:02Z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0x010100117B0127FAC89B418B2E422FF4C543E6</vt:lpwstr>
  </property>
  <property fmtid="{D5CDD505-2E9C-101B-9397-08002B2CF9AE}" pid="3" name="MediaServiceImageTags">
    <vt:lpwstr/>
  </property>
  <property fmtid="{D5CDD505-2E9C-101B-9397-08002B2CF9AE}" pid="4" name="TaxKeyword">
    <vt:lpwstr/>
  </property>
</Properties>
</file>